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37.xml" ContentType="application/vnd.openxmlformats-officedocument.presentationml.slideLayout+xml"/>
  <Override PartName="/ppt/slideLayouts/slideLayout8.xml" ContentType="application/vnd.openxmlformats-officedocument.presentationml.slideLayout+xml"/>
  <Override PartName="/ppt/slideLayouts/slideLayout38.xml" ContentType="application/vnd.openxmlformats-officedocument.presentationml.slideLayout+xml"/>
  <Override PartName="/ppt/slideLayouts/slideLayout9.xml" ContentType="application/vnd.openxmlformats-officedocument.presentationml.slideLayout+xml"/>
  <Override PartName="/ppt/slideLayouts/slideLayout3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_rels/slideLayout31.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38.xml.rels" ContentType="application/vnd.openxmlformats-package.relationships+xml"/>
  <Override PartName="/ppt/slideLayouts/_rels/slideLayout8.xml.rels" ContentType="application/vnd.openxmlformats-package.relationships+xml"/>
  <Override PartName="/ppt/slideLayouts/_rels/slideLayout39.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media/image1.jpeg" ContentType="image/jpeg"/>
  <Override PartName="/ppt/media/image2.jpeg" ContentType="image/jpeg"/>
  <Override PartName="/ppt/media/image23.jpeg" ContentType="image/jpeg"/>
  <Override PartName="/ppt/media/image8.png" ContentType="image/png"/>
  <Override PartName="/ppt/media/image3.jpeg" ContentType="image/jpeg"/>
  <Override PartName="/ppt/media/image4.png" ContentType="image/png"/>
  <Override PartName="/ppt/media/image11.png" ContentType="image/png"/>
  <Override PartName="/ppt/media/image5.jpeg" ContentType="image/jpeg"/>
  <Override PartName="/ppt/media/image6.png" ContentType="image/png"/>
  <Override PartName="/ppt/media/image26.gif" ContentType="image/gif"/>
  <Override PartName="/ppt/media/image7.jpeg" ContentType="image/jpeg"/>
  <Override PartName="/ppt/media/image9.jpeg" ContentType="image/jpeg"/>
  <Override PartName="/ppt/media/image10.jpeg" ContentType="image/jpeg"/>
  <Override PartName="/ppt/media/image12.jpeg" ContentType="image/jpeg"/>
  <Override PartName="/ppt/media/image13.png" ContentType="image/png"/>
  <Override PartName="/ppt/media/image14.jpeg" ContentType="image/jpeg"/>
  <Override PartName="/ppt/media/image15.png" ContentType="image/png"/>
  <Override PartName="/ppt/media/image16.jpeg" ContentType="image/jpeg"/>
  <Override PartName="/ppt/media/image17.png" ContentType="image/png"/>
  <Override PartName="/ppt/media/image18.png" ContentType="image/png"/>
  <Override PartName="/ppt/media/image19.jpeg" ContentType="image/jpeg"/>
  <Override PartName="/ppt/media/image20.png" ContentType="image/png"/>
  <Override PartName="/ppt/media/image21.jpeg" ContentType="image/jpeg"/>
  <Override PartName="/ppt/media/image22.jpeg" ContentType="image/jpeg"/>
  <Override PartName="/ppt/media/image24.png" ContentType="image/png"/>
  <Override PartName="/ppt/media/image2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presProps" Target="presProps.xml"/>
</Relationships>
</file>

<file path=ppt/media/image1.jpeg>
</file>

<file path=ppt/media/image10.jpeg>
</file>

<file path=ppt/media/image11.png>
</file>

<file path=ppt/media/image12.jpeg>
</file>

<file path=ppt/media/image13.png>
</file>

<file path=ppt/media/image14.jpeg>
</file>

<file path=ppt/media/image15.png>
</file>

<file path=ppt/media/image16.jpeg>
</file>

<file path=ppt/media/image17.png>
</file>

<file path=ppt/media/image18.png>
</file>

<file path=ppt/media/image19.jpeg>
</file>

<file path=ppt/media/image2.jpeg>
</file>

<file path=ppt/media/image20.png>
</file>

<file path=ppt/media/image21.jpeg>
</file>

<file path=ppt/media/image22.jpeg>
</file>

<file path=ppt/media/image23.jpeg>
</file>

<file path=ppt/media/image24.png>
</file>

<file path=ppt/media/image25.jpeg>
</file>

<file path=ppt/media/image26.gif>
</file>

<file path=ppt/media/image3.jpeg>
</file>

<file path=ppt/media/image4.png>
</file>

<file path=ppt/media/image5.jpeg>
</file>

<file path=ppt/media/image6.png>
</file>

<file path=ppt/media/image7.jpe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0293F3D3-6324-4A90-AA04-D31C3BF672BA}" type="slidenum">
              <a:t>&lt;#&gt;</a:t>
            </a:fld>
          </a:p>
        </p:txBody>
      </p:sp>
      <p:sp>
        <p:nvSpPr>
          <p:cNvPr id="4" name="PlaceHolder 3"/>
          <p:cNvSpPr>
            <a:spLocks noGrp="1"/>
          </p:cNvSpPr>
          <p:nvPr>
            <p:ph type="dt" idx="3"/>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AC957055-8106-4E41-B51A-C7EEE5702ECA}"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783DE9BC-D0F1-427D-97BB-6F1A8BF9A6B9}" type="slidenum">
              <a:t>&lt;#&gt;</a:t>
            </a:fld>
          </a:p>
        </p:txBody>
      </p:sp>
      <p:sp>
        <p:nvSpPr>
          <p:cNvPr id="9" name="PlaceHolder 8"/>
          <p:cNvSpPr>
            <a:spLocks noGrp="1"/>
          </p:cNvSpPr>
          <p:nvPr>
            <p:ph type="dt" idx="3"/>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77A3C021-B3FD-41E5-93C1-E299B51346DB}" type="slidenum">
              <a:t>&lt;#&gt;</a:t>
            </a:fld>
          </a:p>
        </p:txBody>
      </p:sp>
      <p:sp>
        <p:nvSpPr>
          <p:cNvPr id="11" name="PlaceHolder 10"/>
          <p:cNvSpPr>
            <a:spLocks noGrp="1"/>
          </p:cNvSpPr>
          <p:nvPr>
            <p:ph type="dt" idx="3"/>
          </p:nvPr>
        </p:nvSpPr>
        <p:spPr/>
        <p:txBody>
          <a:bodyPr/>
          <a:p>
            <a:r>
              <a:rPr lang="en-US"/>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CC3A0E75-AF02-474E-804A-EBB9B448BF42}" type="slidenum">
              <a:t>&lt;#&gt;</a:t>
            </a:fld>
          </a:p>
        </p:txBody>
      </p:sp>
      <p:sp>
        <p:nvSpPr>
          <p:cNvPr id="4" name="PlaceHolder 3"/>
          <p:cNvSpPr>
            <a:spLocks noGrp="1"/>
          </p:cNvSpPr>
          <p:nvPr>
            <p:ph type="dt" idx="6"/>
          </p:nvPr>
        </p:nvSpPr>
        <p:spPr/>
        <p:txBody>
          <a:bodyPr/>
          <a:p>
            <a:r>
              <a:rPr lang="en-US"/>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8FC11AC5-2C4A-4767-9CB3-EB40D6D4C78A}" type="slidenum">
              <a:t>&lt;#&gt;</a:t>
            </a:fld>
          </a:p>
        </p:txBody>
      </p:sp>
      <p:sp>
        <p:nvSpPr>
          <p:cNvPr id="6" name="PlaceHolder 5"/>
          <p:cNvSpPr>
            <a:spLocks noGrp="1"/>
          </p:cNvSpPr>
          <p:nvPr>
            <p:ph type="dt" idx="6"/>
          </p:nvPr>
        </p:nvSpPr>
        <p:spPr/>
        <p:txBody>
          <a:bodyPr/>
          <a:p>
            <a:r>
              <a:rPr lang="en-US"/>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586E18EB-FB74-4A0F-9AEA-1BCEA76EA986}" type="slidenum">
              <a:t>&lt;#&gt;</a:t>
            </a:fld>
          </a:p>
        </p:txBody>
      </p:sp>
      <p:sp>
        <p:nvSpPr>
          <p:cNvPr id="6" name="PlaceHolder 5"/>
          <p:cNvSpPr>
            <a:spLocks noGrp="1"/>
          </p:cNvSpPr>
          <p:nvPr>
            <p:ph type="dt" idx="6"/>
          </p:nvPr>
        </p:nvSpPr>
        <p:spPr/>
        <p:txBody>
          <a:bodyPr/>
          <a:p>
            <a:r>
              <a:rPr lang="en-US"/>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99709156-598D-403D-88D6-501D3AE4531F}" type="slidenum">
              <a:t>&lt;#&gt;</a:t>
            </a:fld>
          </a:p>
        </p:txBody>
      </p:sp>
      <p:sp>
        <p:nvSpPr>
          <p:cNvPr id="7" name="PlaceHolder 6"/>
          <p:cNvSpPr>
            <a:spLocks noGrp="1"/>
          </p:cNvSpPr>
          <p:nvPr>
            <p:ph type="dt" idx="6"/>
          </p:nvPr>
        </p:nvSpPr>
        <p:spPr/>
        <p:txBody>
          <a:bodyPr/>
          <a:p>
            <a:r>
              <a:rPr lang="en-US"/>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DFBA33DD-FA46-4A10-823D-07849297B026}" type="slidenum">
              <a:t>&lt;#&gt;</a:t>
            </a:fld>
          </a:p>
        </p:txBody>
      </p:sp>
      <p:sp>
        <p:nvSpPr>
          <p:cNvPr id="5" name="PlaceHolder 4"/>
          <p:cNvSpPr>
            <a:spLocks noGrp="1"/>
          </p:cNvSpPr>
          <p:nvPr>
            <p:ph type="dt" idx="6"/>
          </p:nvPr>
        </p:nvSpPr>
        <p:spPr/>
        <p:txBody>
          <a:bodyPr/>
          <a:p>
            <a:r>
              <a:rPr lang="en-US"/>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C8E0BC60-E9B9-4A0F-8FAB-FC3661C1381C}" type="slidenum">
              <a:t>&lt;#&gt;</a:t>
            </a:fld>
          </a:p>
        </p:txBody>
      </p:sp>
      <p:sp>
        <p:nvSpPr>
          <p:cNvPr id="5" name="PlaceHolder 4"/>
          <p:cNvSpPr>
            <a:spLocks noGrp="1"/>
          </p:cNvSpPr>
          <p:nvPr>
            <p:ph type="dt" idx="6"/>
          </p:nvPr>
        </p:nvSpPr>
        <p:spPr/>
        <p:txBody>
          <a:bodyPr/>
          <a:p>
            <a:r>
              <a:rPr lang="en-US"/>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B586895C-9DBA-4CFE-94E3-F44BB25E751B}" type="slidenum">
              <a:t>&lt;#&gt;</a:t>
            </a:fld>
          </a:p>
        </p:txBody>
      </p:sp>
      <p:sp>
        <p:nvSpPr>
          <p:cNvPr id="8" name="PlaceHolder 7"/>
          <p:cNvSpPr>
            <a:spLocks noGrp="1"/>
          </p:cNvSpPr>
          <p:nvPr>
            <p:ph type="dt" idx="6"/>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6FDADAF4-AD43-4D38-AED2-4B8C89751040}"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05918C41-74B2-486B-8954-0EB1B1AF9125}" type="slidenum">
              <a:t>&lt;#&gt;</a:t>
            </a:fld>
          </a:p>
        </p:txBody>
      </p:sp>
      <p:sp>
        <p:nvSpPr>
          <p:cNvPr id="8" name="PlaceHolder 7"/>
          <p:cNvSpPr>
            <a:spLocks noGrp="1"/>
          </p:cNvSpPr>
          <p:nvPr>
            <p:ph type="dt" idx="6"/>
          </p:nvPr>
        </p:nvSpPr>
        <p:spPr/>
        <p:txBody>
          <a:bodyPr/>
          <a:p>
            <a:r>
              <a:rPr lang="en-US"/>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2D528CA0-6E79-4971-AB70-148BAC09D848}" type="slidenum">
              <a:t>&lt;#&gt;</a:t>
            </a:fld>
          </a:p>
        </p:txBody>
      </p:sp>
      <p:sp>
        <p:nvSpPr>
          <p:cNvPr id="8" name="PlaceHolder 7"/>
          <p:cNvSpPr>
            <a:spLocks noGrp="1"/>
          </p:cNvSpPr>
          <p:nvPr>
            <p:ph type="dt" idx="6"/>
          </p:nvPr>
        </p:nvSpPr>
        <p:spPr/>
        <p:txBody>
          <a:bodyPr/>
          <a:p>
            <a:r>
              <a:rPr lang="en-US"/>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BC5CF2E3-D2E7-461A-8D4E-725B99DC9935}" type="slidenum">
              <a:t>&lt;#&gt;</a:t>
            </a:fld>
          </a:p>
        </p:txBody>
      </p:sp>
      <p:sp>
        <p:nvSpPr>
          <p:cNvPr id="7" name="PlaceHolder 6"/>
          <p:cNvSpPr>
            <a:spLocks noGrp="1"/>
          </p:cNvSpPr>
          <p:nvPr>
            <p:ph type="dt" idx="6"/>
          </p:nvPr>
        </p:nvSpPr>
        <p:spPr/>
        <p:txBody>
          <a:bodyPr/>
          <a:p>
            <a:r>
              <a:rPr lang="en-US"/>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E722C499-6A38-429E-8F6F-63FE899A0D5C}" type="slidenum">
              <a:t>&lt;#&gt;</a:t>
            </a:fld>
          </a:p>
        </p:txBody>
      </p:sp>
      <p:sp>
        <p:nvSpPr>
          <p:cNvPr id="9" name="PlaceHolder 8"/>
          <p:cNvSpPr>
            <a:spLocks noGrp="1"/>
          </p:cNvSpPr>
          <p:nvPr>
            <p:ph type="dt" idx="6"/>
          </p:nvPr>
        </p:nvSpPr>
        <p:spPr/>
        <p:txBody>
          <a:bodyPr/>
          <a:p>
            <a:r>
              <a:rPr lang="en-US"/>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C6CE3994-5CFC-4B31-A006-FB0C035A95DE}" type="slidenum">
              <a:t>&lt;#&gt;</a:t>
            </a:fld>
          </a:p>
        </p:txBody>
      </p:sp>
      <p:sp>
        <p:nvSpPr>
          <p:cNvPr id="11" name="PlaceHolder 10"/>
          <p:cNvSpPr>
            <a:spLocks noGrp="1"/>
          </p:cNvSpPr>
          <p:nvPr>
            <p:ph type="dt" idx="6"/>
          </p:nvPr>
        </p:nvSpPr>
        <p:spPr/>
        <p:txBody>
          <a:bodyPr/>
          <a:p>
            <a:r>
              <a:rPr lang="en-US"/>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7"/>
          </p:nvPr>
        </p:nvSpPr>
        <p:spPr/>
        <p:txBody>
          <a:bodyPr/>
          <a:p>
            <a:r>
              <a:t>Footer</a:t>
            </a:r>
          </a:p>
        </p:txBody>
      </p:sp>
      <p:sp>
        <p:nvSpPr>
          <p:cNvPr id="3" name="PlaceHolder 2"/>
          <p:cNvSpPr>
            <a:spLocks noGrp="1"/>
          </p:cNvSpPr>
          <p:nvPr>
            <p:ph type="sldNum" idx="8"/>
          </p:nvPr>
        </p:nvSpPr>
        <p:spPr/>
        <p:txBody>
          <a:bodyPr/>
          <a:p>
            <a:fld id="{EDDB853D-8EFD-4BC9-A589-81C0C086F629}" type="slidenum">
              <a:t>&lt;#&gt;</a:t>
            </a:fld>
          </a:p>
        </p:txBody>
      </p:sp>
      <p:sp>
        <p:nvSpPr>
          <p:cNvPr id="4" name="PlaceHolder 3"/>
          <p:cNvSpPr>
            <a:spLocks noGrp="1"/>
          </p:cNvSpPr>
          <p:nvPr>
            <p:ph type="dt" idx="9"/>
          </p:nvPr>
        </p:nvSpPr>
        <p:spPr/>
        <p:txBody>
          <a:bodyPr/>
          <a:p>
            <a:r>
              <a:rPr lang="en-US"/>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7"/>
          </p:nvPr>
        </p:nvSpPr>
        <p:spPr/>
        <p:txBody>
          <a:bodyPr/>
          <a:p>
            <a:r>
              <a:t>Footer</a:t>
            </a:r>
          </a:p>
        </p:txBody>
      </p:sp>
      <p:sp>
        <p:nvSpPr>
          <p:cNvPr id="5" name="PlaceHolder 4"/>
          <p:cNvSpPr>
            <a:spLocks noGrp="1"/>
          </p:cNvSpPr>
          <p:nvPr>
            <p:ph type="sldNum" idx="8"/>
          </p:nvPr>
        </p:nvSpPr>
        <p:spPr/>
        <p:txBody>
          <a:bodyPr/>
          <a:p>
            <a:fld id="{AF718CE3-EF55-43FD-9ECC-03F93A1E3B7A}" type="slidenum">
              <a:t>&lt;#&gt;</a:t>
            </a:fld>
          </a:p>
        </p:txBody>
      </p:sp>
      <p:sp>
        <p:nvSpPr>
          <p:cNvPr id="6" name="PlaceHolder 5"/>
          <p:cNvSpPr>
            <a:spLocks noGrp="1"/>
          </p:cNvSpPr>
          <p:nvPr>
            <p:ph type="dt" idx="9"/>
          </p:nvPr>
        </p:nvSpPr>
        <p:spPr/>
        <p:txBody>
          <a:bodyPr/>
          <a:p>
            <a:r>
              <a:rPr lang="en-US"/>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7"/>
          </p:nvPr>
        </p:nvSpPr>
        <p:spPr/>
        <p:txBody>
          <a:bodyPr/>
          <a:p>
            <a:r>
              <a:t>Footer</a:t>
            </a:r>
          </a:p>
        </p:txBody>
      </p:sp>
      <p:sp>
        <p:nvSpPr>
          <p:cNvPr id="5" name="PlaceHolder 4"/>
          <p:cNvSpPr>
            <a:spLocks noGrp="1"/>
          </p:cNvSpPr>
          <p:nvPr>
            <p:ph type="sldNum" idx="8"/>
          </p:nvPr>
        </p:nvSpPr>
        <p:spPr/>
        <p:txBody>
          <a:bodyPr/>
          <a:p>
            <a:fld id="{88FC5924-D86F-459B-ACC0-7F6420D69F09}" type="slidenum">
              <a:t>&lt;#&gt;</a:t>
            </a:fld>
          </a:p>
        </p:txBody>
      </p:sp>
      <p:sp>
        <p:nvSpPr>
          <p:cNvPr id="6" name="PlaceHolder 5"/>
          <p:cNvSpPr>
            <a:spLocks noGrp="1"/>
          </p:cNvSpPr>
          <p:nvPr>
            <p:ph type="dt" idx="9"/>
          </p:nvPr>
        </p:nvSpPr>
        <p:spPr/>
        <p:txBody>
          <a:bodyPr/>
          <a:p>
            <a:r>
              <a:rPr lang="en-US"/>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9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7"/>
          </p:nvPr>
        </p:nvSpPr>
        <p:spPr/>
        <p:txBody>
          <a:bodyPr/>
          <a:p>
            <a:r>
              <a:t>Footer</a:t>
            </a:r>
          </a:p>
        </p:txBody>
      </p:sp>
      <p:sp>
        <p:nvSpPr>
          <p:cNvPr id="6" name="PlaceHolder 5"/>
          <p:cNvSpPr>
            <a:spLocks noGrp="1"/>
          </p:cNvSpPr>
          <p:nvPr>
            <p:ph type="sldNum" idx="8"/>
          </p:nvPr>
        </p:nvSpPr>
        <p:spPr/>
        <p:txBody>
          <a:bodyPr/>
          <a:p>
            <a:fld id="{443389D2-2AA6-4C6C-B298-C4358BBF723E}" type="slidenum">
              <a:t>&lt;#&gt;</a:t>
            </a:fld>
          </a:p>
        </p:txBody>
      </p:sp>
      <p:sp>
        <p:nvSpPr>
          <p:cNvPr id="7" name="PlaceHolder 6"/>
          <p:cNvSpPr>
            <a:spLocks noGrp="1"/>
          </p:cNvSpPr>
          <p:nvPr>
            <p:ph type="dt" idx="9"/>
          </p:nvPr>
        </p:nvSpPr>
        <p:spPr/>
        <p:txBody>
          <a:bodyPr/>
          <a:p>
            <a:r>
              <a:rPr lang="en-US"/>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7"/>
          </p:nvPr>
        </p:nvSpPr>
        <p:spPr/>
        <p:txBody>
          <a:bodyPr/>
          <a:p>
            <a:r>
              <a:t>Footer</a:t>
            </a:r>
          </a:p>
        </p:txBody>
      </p:sp>
      <p:sp>
        <p:nvSpPr>
          <p:cNvPr id="4" name="PlaceHolder 3"/>
          <p:cNvSpPr>
            <a:spLocks noGrp="1"/>
          </p:cNvSpPr>
          <p:nvPr>
            <p:ph type="sldNum" idx="8"/>
          </p:nvPr>
        </p:nvSpPr>
        <p:spPr/>
        <p:txBody>
          <a:bodyPr/>
          <a:p>
            <a:fld id="{AB10E83F-35D7-4189-A70E-441697E79F76}" type="slidenum">
              <a:t>&lt;#&gt;</a:t>
            </a:fld>
          </a:p>
        </p:txBody>
      </p:sp>
      <p:sp>
        <p:nvSpPr>
          <p:cNvPr id="5" name="PlaceHolder 4"/>
          <p:cNvSpPr>
            <a:spLocks noGrp="1"/>
          </p:cNvSpPr>
          <p:nvPr>
            <p:ph type="dt" idx="9"/>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129EEB7E-C070-4C18-BC59-5AEB627A3985}"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6"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7"/>
          </p:nvPr>
        </p:nvSpPr>
        <p:spPr/>
        <p:txBody>
          <a:bodyPr/>
          <a:p>
            <a:r>
              <a:t>Footer</a:t>
            </a:r>
          </a:p>
        </p:txBody>
      </p:sp>
      <p:sp>
        <p:nvSpPr>
          <p:cNvPr id="4" name="PlaceHolder 3"/>
          <p:cNvSpPr>
            <a:spLocks noGrp="1"/>
          </p:cNvSpPr>
          <p:nvPr>
            <p:ph type="sldNum" idx="8"/>
          </p:nvPr>
        </p:nvSpPr>
        <p:spPr/>
        <p:txBody>
          <a:bodyPr/>
          <a:p>
            <a:fld id="{D0247918-AF04-428B-A954-A36BD332EF11}" type="slidenum">
              <a:t>&lt;#&gt;</a:t>
            </a:fld>
          </a:p>
        </p:txBody>
      </p:sp>
      <p:sp>
        <p:nvSpPr>
          <p:cNvPr id="5" name="PlaceHolder 4"/>
          <p:cNvSpPr>
            <a:spLocks noGrp="1"/>
          </p:cNvSpPr>
          <p:nvPr>
            <p:ph type="dt" idx="9"/>
          </p:nvPr>
        </p:nvSpPr>
        <p:spPr/>
        <p:txBody>
          <a:bodyPr/>
          <a:p>
            <a:r>
              <a:rPr lang="en-US"/>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0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7"/>
          </p:nvPr>
        </p:nvSpPr>
        <p:spPr/>
        <p:txBody>
          <a:bodyPr/>
          <a:p>
            <a:r>
              <a:t>Footer</a:t>
            </a:r>
          </a:p>
        </p:txBody>
      </p:sp>
      <p:sp>
        <p:nvSpPr>
          <p:cNvPr id="7" name="PlaceHolder 6"/>
          <p:cNvSpPr>
            <a:spLocks noGrp="1"/>
          </p:cNvSpPr>
          <p:nvPr>
            <p:ph type="sldNum" idx="8"/>
          </p:nvPr>
        </p:nvSpPr>
        <p:spPr/>
        <p:txBody>
          <a:bodyPr/>
          <a:p>
            <a:fld id="{98D9F4F6-3C3D-4421-8FA2-A4FFE630BCA2}" type="slidenum">
              <a:t>&lt;#&gt;</a:t>
            </a:fld>
          </a:p>
        </p:txBody>
      </p:sp>
      <p:sp>
        <p:nvSpPr>
          <p:cNvPr id="8" name="PlaceHolder 7"/>
          <p:cNvSpPr>
            <a:spLocks noGrp="1"/>
          </p:cNvSpPr>
          <p:nvPr>
            <p:ph type="dt" idx="9"/>
          </p:nvPr>
        </p:nvSpPr>
        <p:spPr/>
        <p:txBody>
          <a:bodyPr/>
          <a:p>
            <a:r>
              <a:rPr lang="en-US"/>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0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7"/>
          </p:nvPr>
        </p:nvSpPr>
        <p:spPr/>
        <p:txBody>
          <a:bodyPr/>
          <a:p>
            <a:r>
              <a:t>Footer</a:t>
            </a:r>
          </a:p>
        </p:txBody>
      </p:sp>
      <p:sp>
        <p:nvSpPr>
          <p:cNvPr id="7" name="PlaceHolder 6"/>
          <p:cNvSpPr>
            <a:spLocks noGrp="1"/>
          </p:cNvSpPr>
          <p:nvPr>
            <p:ph type="sldNum" idx="8"/>
          </p:nvPr>
        </p:nvSpPr>
        <p:spPr/>
        <p:txBody>
          <a:bodyPr/>
          <a:p>
            <a:fld id="{E1E5D64C-09E1-4A3B-83D7-5391A34AFC93}" type="slidenum">
              <a:t>&lt;#&gt;</a:t>
            </a:fld>
          </a:p>
        </p:txBody>
      </p:sp>
      <p:sp>
        <p:nvSpPr>
          <p:cNvPr id="8" name="PlaceHolder 7"/>
          <p:cNvSpPr>
            <a:spLocks noGrp="1"/>
          </p:cNvSpPr>
          <p:nvPr>
            <p:ph type="dt" idx="9"/>
          </p:nvPr>
        </p:nvSpPr>
        <p:spPr/>
        <p:txBody>
          <a:bodyPr/>
          <a:p>
            <a:r>
              <a:rPr lang="en-US"/>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7"/>
          </p:nvPr>
        </p:nvSpPr>
        <p:spPr/>
        <p:txBody>
          <a:bodyPr/>
          <a:p>
            <a:r>
              <a:t>Footer</a:t>
            </a:r>
          </a:p>
        </p:txBody>
      </p:sp>
      <p:sp>
        <p:nvSpPr>
          <p:cNvPr id="7" name="PlaceHolder 6"/>
          <p:cNvSpPr>
            <a:spLocks noGrp="1"/>
          </p:cNvSpPr>
          <p:nvPr>
            <p:ph type="sldNum" idx="8"/>
          </p:nvPr>
        </p:nvSpPr>
        <p:spPr/>
        <p:txBody>
          <a:bodyPr/>
          <a:p>
            <a:fld id="{FAF42C3B-D321-429C-A689-51B6EAB687B6}" type="slidenum">
              <a:t>&lt;#&gt;</a:t>
            </a:fld>
          </a:p>
        </p:txBody>
      </p:sp>
      <p:sp>
        <p:nvSpPr>
          <p:cNvPr id="8" name="PlaceHolder 7"/>
          <p:cNvSpPr>
            <a:spLocks noGrp="1"/>
          </p:cNvSpPr>
          <p:nvPr>
            <p:ph type="dt" idx="9"/>
          </p:nvPr>
        </p:nvSpPr>
        <p:spPr/>
        <p:txBody>
          <a:bodyPr/>
          <a:p>
            <a:r>
              <a:rPr lang="en-US"/>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7"/>
          </p:nvPr>
        </p:nvSpPr>
        <p:spPr/>
        <p:txBody>
          <a:bodyPr/>
          <a:p>
            <a:r>
              <a:t>Footer</a:t>
            </a:r>
          </a:p>
        </p:txBody>
      </p:sp>
      <p:sp>
        <p:nvSpPr>
          <p:cNvPr id="6" name="PlaceHolder 5"/>
          <p:cNvSpPr>
            <a:spLocks noGrp="1"/>
          </p:cNvSpPr>
          <p:nvPr>
            <p:ph type="sldNum" idx="8"/>
          </p:nvPr>
        </p:nvSpPr>
        <p:spPr/>
        <p:txBody>
          <a:bodyPr/>
          <a:p>
            <a:fld id="{1102E59E-D078-4316-BBC6-CF1CC002B6AA}" type="slidenum">
              <a:t>&lt;#&gt;</a:t>
            </a:fld>
          </a:p>
        </p:txBody>
      </p:sp>
      <p:sp>
        <p:nvSpPr>
          <p:cNvPr id="7" name="PlaceHolder 6"/>
          <p:cNvSpPr>
            <a:spLocks noGrp="1"/>
          </p:cNvSpPr>
          <p:nvPr>
            <p:ph type="dt" idx="9"/>
          </p:nvPr>
        </p:nvSpPr>
        <p:spPr/>
        <p:txBody>
          <a:bodyPr/>
          <a:p>
            <a:r>
              <a:rPr lang="en-US"/>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7"/>
          </p:nvPr>
        </p:nvSpPr>
        <p:spPr/>
        <p:txBody>
          <a:bodyPr/>
          <a:p>
            <a:r>
              <a:t>Footer</a:t>
            </a:r>
          </a:p>
        </p:txBody>
      </p:sp>
      <p:sp>
        <p:nvSpPr>
          <p:cNvPr id="8" name="PlaceHolder 7"/>
          <p:cNvSpPr>
            <a:spLocks noGrp="1"/>
          </p:cNvSpPr>
          <p:nvPr>
            <p:ph type="sldNum" idx="8"/>
          </p:nvPr>
        </p:nvSpPr>
        <p:spPr/>
        <p:txBody>
          <a:bodyPr/>
          <a:p>
            <a:fld id="{79F65228-1DDE-45CE-9830-6E9F6AC832A1}" type="slidenum">
              <a:t>&lt;#&gt;</a:t>
            </a:fld>
          </a:p>
        </p:txBody>
      </p:sp>
      <p:sp>
        <p:nvSpPr>
          <p:cNvPr id="9" name="PlaceHolder 8"/>
          <p:cNvSpPr>
            <a:spLocks noGrp="1"/>
          </p:cNvSpPr>
          <p:nvPr>
            <p:ph type="dt" idx="9"/>
          </p:nvPr>
        </p:nvSpPr>
        <p:spPr/>
        <p:txBody>
          <a:bodyPr/>
          <a:p>
            <a:r>
              <a:rPr lang="en-US"/>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2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2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2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2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7"/>
          </p:nvPr>
        </p:nvSpPr>
        <p:spPr/>
        <p:txBody>
          <a:bodyPr/>
          <a:p>
            <a:r>
              <a:t>Footer</a:t>
            </a:r>
          </a:p>
        </p:txBody>
      </p:sp>
      <p:sp>
        <p:nvSpPr>
          <p:cNvPr id="10" name="PlaceHolder 9"/>
          <p:cNvSpPr>
            <a:spLocks noGrp="1"/>
          </p:cNvSpPr>
          <p:nvPr>
            <p:ph type="sldNum" idx="8"/>
          </p:nvPr>
        </p:nvSpPr>
        <p:spPr/>
        <p:txBody>
          <a:bodyPr/>
          <a:p>
            <a:fld id="{E6229002-F704-4EA5-BD24-A33D1F76F61F}" type="slidenum">
              <a:t>&lt;#&gt;</a:t>
            </a:fld>
          </a:p>
        </p:txBody>
      </p:sp>
      <p:sp>
        <p:nvSpPr>
          <p:cNvPr id="11" name="PlaceHolder 10"/>
          <p:cNvSpPr>
            <a:spLocks noGrp="1"/>
          </p:cNvSpPr>
          <p:nvPr>
            <p:ph type="dt" idx="9"/>
          </p:nvPr>
        </p:nvSpPr>
        <p:spPr/>
        <p:txBody>
          <a:bodyPr/>
          <a:p>
            <a:r>
              <a:rPr lang="en-US"/>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0"/>
          </p:nvPr>
        </p:nvSpPr>
        <p:spPr/>
        <p:txBody>
          <a:bodyPr/>
          <a:p>
            <a:r>
              <a:t>Footer</a:t>
            </a:r>
          </a:p>
        </p:txBody>
      </p:sp>
      <p:sp>
        <p:nvSpPr>
          <p:cNvPr id="3" name="PlaceHolder 2"/>
          <p:cNvSpPr>
            <a:spLocks noGrp="1"/>
          </p:cNvSpPr>
          <p:nvPr>
            <p:ph type="sldNum" idx="11"/>
          </p:nvPr>
        </p:nvSpPr>
        <p:spPr/>
        <p:txBody>
          <a:bodyPr/>
          <a:p>
            <a:fld id="{48623964-E25A-4CCE-BB4D-68D054436F2E}" type="slidenum">
              <a:t>&lt;#&gt;</a:t>
            </a:fld>
          </a:p>
        </p:txBody>
      </p:sp>
      <p:sp>
        <p:nvSpPr>
          <p:cNvPr id="4" name="PlaceHolder 3"/>
          <p:cNvSpPr>
            <a:spLocks noGrp="1"/>
          </p:cNvSpPr>
          <p:nvPr>
            <p:ph type="dt" idx="12"/>
          </p:nvPr>
        </p:nvSpPr>
        <p:spPr/>
        <p:txBody>
          <a:bodyPr/>
          <a:p>
            <a:r>
              <a:rPr lang="en-US"/>
              <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0"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0"/>
          </p:nvPr>
        </p:nvSpPr>
        <p:spPr/>
        <p:txBody>
          <a:bodyPr/>
          <a:p>
            <a:r>
              <a:t>Footer</a:t>
            </a:r>
          </a:p>
        </p:txBody>
      </p:sp>
      <p:sp>
        <p:nvSpPr>
          <p:cNvPr id="5" name="PlaceHolder 4"/>
          <p:cNvSpPr>
            <a:spLocks noGrp="1"/>
          </p:cNvSpPr>
          <p:nvPr>
            <p:ph type="sldNum" idx="11"/>
          </p:nvPr>
        </p:nvSpPr>
        <p:spPr/>
        <p:txBody>
          <a:bodyPr/>
          <a:p>
            <a:fld id="{D1EE68EB-7932-4454-8F85-E10EF06E11F4}" type="slidenum">
              <a:t>&lt;#&gt;</a:t>
            </a:fld>
          </a:p>
        </p:txBody>
      </p:sp>
      <p:sp>
        <p:nvSpPr>
          <p:cNvPr id="6" name="PlaceHolder 5"/>
          <p:cNvSpPr>
            <a:spLocks noGrp="1"/>
          </p:cNvSpPr>
          <p:nvPr>
            <p:ph type="dt" idx="12"/>
          </p:nvPr>
        </p:nvSpPr>
        <p:spPr/>
        <p:txBody>
          <a:bodyPr/>
          <a:p>
            <a:r>
              <a:rPr lang="en-US"/>
              <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2"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0"/>
          </p:nvPr>
        </p:nvSpPr>
        <p:spPr/>
        <p:txBody>
          <a:bodyPr/>
          <a:p>
            <a:r>
              <a:t>Footer</a:t>
            </a:r>
          </a:p>
        </p:txBody>
      </p:sp>
      <p:sp>
        <p:nvSpPr>
          <p:cNvPr id="5" name="PlaceHolder 4"/>
          <p:cNvSpPr>
            <a:spLocks noGrp="1"/>
          </p:cNvSpPr>
          <p:nvPr>
            <p:ph type="sldNum" idx="11"/>
          </p:nvPr>
        </p:nvSpPr>
        <p:spPr/>
        <p:txBody>
          <a:bodyPr/>
          <a:p>
            <a:fld id="{0CB7EDC9-B62D-443F-BE14-C3D948C86149}" type="slidenum">
              <a:t>&lt;#&gt;</a:t>
            </a:fld>
          </a:p>
        </p:txBody>
      </p:sp>
      <p:sp>
        <p:nvSpPr>
          <p:cNvPr id="6" name="PlaceHolder 5"/>
          <p:cNvSpPr>
            <a:spLocks noGrp="1"/>
          </p:cNvSpPr>
          <p:nvPr>
            <p:ph type="dt" idx="12"/>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2282DB11-AE89-41BC-8B6B-BB0AA6B4C333}"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3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0"/>
          </p:nvPr>
        </p:nvSpPr>
        <p:spPr/>
        <p:txBody>
          <a:bodyPr/>
          <a:p>
            <a:r>
              <a:t>Footer</a:t>
            </a:r>
          </a:p>
        </p:txBody>
      </p:sp>
      <p:sp>
        <p:nvSpPr>
          <p:cNvPr id="6" name="PlaceHolder 5"/>
          <p:cNvSpPr>
            <a:spLocks noGrp="1"/>
          </p:cNvSpPr>
          <p:nvPr>
            <p:ph type="sldNum" idx="11"/>
          </p:nvPr>
        </p:nvSpPr>
        <p:spPr/>
        <p:txBody>
          <a:bodyPr/>
          <a:p>
            <a:fld id="{6EE844A2-C17C-43E4-BC5D-6A4193DDC0EE}" type="slidenum">
              <a:t>&lt;#&gt;</a:t>
            </a:fld>
          </a:p>
        </p:txBody>
      </p:sp>
      <p:sp>
        <p:nvSpPr>
          <p:cNvPr id="7" name="PlaceHolder 6"/>
          <p:cNvSpPr>
            <a:spLocks noGrp="1"/>
          </p:cNvSpPr>
          <p:nvPr>
            <p:ph type="dt" idx="12"/>
          </p:nvPr>
        </p:nvSpPr>
        <p:spPr/>
        <p:txBody>
          <a:bodyPr/>
          <a:p>
            <a:r>
              <a:rPr lang="en-US"/>
              <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0"/>
          </p:nvPr>
        </p:nvSpPr>
        <p:spPr/>
        <p:txBody>
          <a:bodyPr/>
          <a:p>
            <a:r>
              <a:t>Footer</a:t>
            </a:r>
          </a:p>
        </p:txBody>
      </p:sp>
      <p:sp>
        <p:nvSpPr>
          <p:cNvPr id="4" name="PlaceHolder 3"/>
          <p:cNvSpPr>
            <a:spLocks noGrp="1"/>
          </p:cNvSpPr>
          <p:nvPr>
            <p:ph type="sldNum" idx="11"/>
          </p:nvPr>
        </p:nvSpPr>
        <p:spPr/>
        <p:txBody>
          <a:bodyPr/>
          <a:p>
            <a:fld id="{C02DC569-F28A-4853-88AC-A381C346D07E}" type="slidenum">
              <a:t>&lt;#&gt;</a:t>
            </a:fld>
          </a:p>
        </p:txBody>
      </p:sp>
      <p:sp>
        <p:nvSpPr>
          <p:cNvPr id="5" name="PlaceHolder 4"/>
          <p:cNvSpPr>
            <a:spLocks noGrp="1"/>
          </p:cNvSpPr>
          <p:nvPr>
            <p:ph type="dt" idx="12"/>
          </p:nvPr>
        </p:nvSpPr>
        <p:spPr/>
        <p:txBody>
          <a:bodyPr/>
          <a:p>
            <a:r>
              <a:rPr lang="en-US"/>
              <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7"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0"/>
          </p:nvPr>
        </p:nvSpPr>
        <p:spPr/>
        <p:txBody>
          <a:bodyPr/>
          <a:p>
            <a:r>
              <a:t>Footer</a:t>
            </a:r>
          </a:p>
        </p:txBody>
      </p:sp>
      <p:sp>
        <p:nvSpPr>
          <p:cNvPr id="4" name="PlaceHolder 3"/>
          <p:cNvSpPr>
            <a:spLocks noGrp="1"/>
          </p:cNvSpPr>
          <p:nvPr>
            <p:ph type="sldNum" idx="11"/>
          </p:nvPr>
        </p:nvSpPr>
        <p:spPr/>
        <p:txBody>
          <a:bodyPr/>
          <a:p>
            <a:fld id="{BE93A0EA-2B48-4A72-B641-51406A2D9B3E}" type="slidenum">
              <a:t>&lt;#&gt;</a:t>
            </a:fld>
          </a:p>
        </p:txBody>
      </p:sp>
      <p:sp>
        <p:nvSpPr>
          <p:cNvPr id="5" name="PlaceHolder 4"/>
          <p:cNvSpPr>
            <a:spLocks noGrp="1"/>
          </p:cNvSpPr>
          <p:nvPr>
            <p:ph type="dt" idx="12"/>
          </p:nvPr>
        </p:nvSpPr>
        <p:spPr/>
        <p:txBody>
          <a:bodyPr/>
          <a:p>
            <a:r>
              <a:rPr lang="en-US"/>
              <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4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0"/>
          </p:nvPr>
        </p:nvSpPr>
        <p:spPr/>
        <p:txBody>
          <a:bodyPr/>
          <a:p>
            <a:r>
              <a:t>Footer</a:t>
            </a:r>
          </a:p>
        </p:txBody>
      </p:sp>
      <p:sp>
        <p:nvSpPr>
          <p:cNvPr id="7" name="PlaceHolder 6"/>
          <p:cNvSpPr>
            <a:spLocks noGrp="1"/>
          </p:cNvSpPr>
          <p:nvPr>
            <p:ph type="sldNum" idx="11"/>
          </p:nvPr>
        </p:nvSpPr>
        <p:spPr/>
        <p:txBody>
          <a:bodyPr/>
          <a:p>
            <a:fld id="{F8FE3139-3182-462E-8618-1ECE6582D410}" type="slidenum">
              <a:t>&lt;#&gt;</a:t>
            </a:fld>
          </a:p>
        </p:txBody>
      </p:sp>
      <p:sp>
        <p:nvSpPr>
          <p:cNvPr id="8" name="PlaceHolder 7"/>
          <p:cNvSpPr>
            <a:spLocks noGrp="1"/>
          </p:cNvSpPr>
          <p:nvPr>
            <p:ph type="dt" idx="12"/>
          </p:nvPr>
        </p:nvSpPr>
        <p:spPr/>
        <p:txBody>
          <a:bodyPr/>
          <a:p>
            <a:r>
              <a:rPr lang="en-US"/>
              <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4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5"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0"/>
          </p:nvPr>
        </p:nvSpPr>
        <p:spPr/>
        <p:txBody>
          <a:bodyPr/>
          <a:p>
            <a:r>
              <a:t>Footer</a:t>
            </a:r>
          </a:p>
        </p:txBody>
      </p:sp>
      <p:sp>
        <p:nvSpPr>
          <p:cNvPr id="7" name="PlaceHolder 6"/>
          <p:cNvSpPr>
            <a:spLocks noGrp="1"/>
          </p:cNvSpPr>
          <p:nvPr>
            <p:ph type="sldNum" idx="11"/>
          </p:nvPr>
        </p:nvSpPr>
        <p:spPr/>
        <p:txBody>
          <a:bodyPr/>
          <a:p>
            <a:fld id="{D47B925B-E920-4968-8176-F148384058EF}" type="slidenum">
              <a:t>&lt;#&gt;</a:t>
            </a:fld>
          </a:p>
        </p:txBody>
      </p:sp>
      <p:sp>
        <p:nvSpPr>
          <p:cNvPr id="8" name="PlaceHolder 7"/>
          <p:cNvSpPr>
            <a:spLocks noGrp="1"/>
          </p:cNvSpPr>
          <p:nvPr>
            <p:ph type="dt" idx="12"/>
          </p:nvPr>
        </p:nvSpPr>
        <p:spPr/>
        <p:txBody>
          <a:bodyPr/>
          <a:p>
            <a:r>
              <a:rPr lang="en-US"/>
              <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9"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0"/>
          </p:nvPr>
        </p:nvSpPr>
        <p:spPr/>
        <p:txBody>
          <a:bodyPr/>
          <a:p>
            <a:r>
              <a:t>Footer</a:t>
            </a:r>
          </a:p>
        </p:txBody>
      </p:sp>
      <p:sp>
        <p:nvSpPr>
          <p:cNvPr id="7" name="PlaceHolder 6"/>
          <p:cNvSpPr>
            <a:spLocks noGrp="1"/>
          </p:cNvSpPr>
          <p:nvPr>
            <p:ph type="sldNum" idx="11"/>
          </p:nvPr>
        </p:nvSpPr>
        <p:spPr/>
        <p:txBody>
          <a:bodyPr/>
          <a:p>
            <a:fld id="{B1C72C82-B206-4843-B0ED-03FB70019479}" type="slidenum">
              <a:t>&lt;#&gt;</a:t>
            </a:fld>
          </a:p>
        </p:txBody>
      </p:sp>
      <p:sp>
        <p:nvSpPr>
          <p:cNvPr id="8" name="PlaceHolder 7"/>
          <p:cNvSpPr>
            <a:spLocks noGrp="1"/>
          </p:cNvSpPr>
          <p:nvPr>
            <p:ph type="dt" idx="12"/>
          </p:nvPr>
        </p:nvSpPr>
        <p:spPr/>
        <p:txBody>
          <a:bodyPr/>
          <a:p>
            <a:r>
              <a:rPr lang="en-US"/>
              <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1"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2"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0"/>
          </p:nvPr>
        </p:nvSpPr>
        <p:spPr/>
        <p:txBody>
          <a:bodyPr/>
          <a:p>
            <a:r>
              <a:t>Footer</a:t>
            </a:r>
          </a:p>
        </p:txBody>
      </p:sp>
      <p:sp>
        <p:nvSpPr>
          <p:cNvPr id="6" name="PlaceHolder 5"/>
          <p:cNvSpPr>
            <a:spLocks noGrp="1"/>
          </p:cNvSpPr>
          <p:nvPr>
            <p:ph type="sldNum" idx="11"/>
          </p:nvPr>
        </p:nvSpPr>
        <p:spPr/>
        <p:txBody>
          <a:bodyPr/>
          <a:p>
            <a:fld id="{1A7ADE13-8CB0-49E0-80F4-FD2E0AD4DECF}" type="slidenum">
              <a:t>&lt;#&gt;</a:t>
            </a:fld>
          </a:p>
        </p:txBody>
      </p:sp>
      <p:sp>
        <p:nvSpPr>
          <p:cNvPr id="7" name="PlaceHolder 6"/>
          <p:cNvSpPr>
            <a:spLocks noGrp="1"/>
          </p:cNvSpPr>
          <p:nvPr>
            <p:ph type="dt" idx="12"/>
          </p:nvPr>
        </p:nvSpPr>
        <p:spPr/>
        <p:txBody>
          <a:bodyPr/>
          <a:p>
            <a:r>
              <a:rPr lang="en-US"/>
              <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7"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0"/>
          </p:nvPr>
        </p:nvSpPr>
        <p:spPr/>
        <p:txBody>
          <a:bodyPr/>
          <a:p>
            <a:r>
              <a:t>Footer</a:t>
            </a:r>
          </a:p>
        </p:txBody>
      </p:sp>
      <p:sp>
        <p:nvSpPr>
          <p:cNvPr id="8" name="PlaceHolder 7"/>
          <p:cNvSpPr>
            <a:spLocks noGrp="1"/>
          </p:cNvSpPr>
          <p:nvPr>
            <p:ph type="sldNum" idx="11"/>
          </p:nvPr>
        </p:nvSpPr>
        <p:spPr/>
        <p:txBody>
          <a:bodyPr/>
          <a:p>
            <a:fld id="{986A184F-5D8F-4932-866B-4A7F9C9074C0}" type="slidenum">
              <a:t>&lt;#&gt;</a:t>
            </a:fld>
          </a:p>
        </p:txBody>
      </p:sp>
      <p:sp>
        <p:nvSpPr>
          <p:cNvPr id="9" name="PlaceHolder 8"/>
          <p:cNvSpPr>
            <a:spLocks noGrp="1"/>
          </p:cNvSpPr>
          <p:nvPr>
            <p:ph type="dt" idx="12"/>
          </p:nvPr>
        </p:nvSpPr>
        <p:spPr/>
        <p:txBody>
          <a:bodyPr/>
          <a:p>
            <a:r>
              <a:rPr lang="en-US"/>
              <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9"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60"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61"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62"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63"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64"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0"/>
          </p:nvPr>
        </p:nvSpPr>
        <p:spPr/>
        <p:txBody>
          <a:bodyPr/>
          <a:p>
            <a:r>
              <a:t>Footer</a:t>
            </a:r>
          </a:p>
        </p:txBody>
      </p:sp>
      <p:sp>
        <p:nvSpPr>
          <p:cNvPr id="10" name="PlaceHolder 9"/>
          <p:cNvSpPr>
            <a:spLocks noGrp="1"/>
          </p:cNvSpPr>
          <p:nvPr>
            <p:ph type="sldNum" idx="11"/>
          </p:nvPr>
        </p:nvSpPr>
        <p:spPr/>
        <p:txBody>
          <a:bodyPr/>
          <a:p>
            <a:fld id="{D332B2F6-2CD8-4711-8D75-DB21F5D12EC8}" type="slidenum">
              <a:t>&lt;#&gt;</a:t>
            </a:fld>
          </a:p>
        </p:txBody>
      </p:sp>
      <p:sp>
        <p:nvSpPr>
          <p:cNvPr id="11" name="PlaceHolder 10"/>
          <p:cNvSpPr>
            <a:spLocks noGrp="1"/>
          </p:cNvSpPr>
          <p:nvPr>
            <p:ph type="dt" idx="12"/>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57C8F27D-EAA3-4549-B480-374D0CB405FB}"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524500DA-9A74-4206-B48B-01BD35D0EF9A}"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D882B9A0-9B3A-43BC-AB50-54B36E938323}"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31CB9F08-0572-4559-B023-BEB664924ABD}"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C4D8CFDD-A33F-44D7-9F8F-9870303AE9AC}" type="slidenum">
              <a:t>&lt;#&gt;</a:t>
            </a:fld>
          </a:p>
        </p:txBody>
      </p:sp>
      <p:sp>
        <p:nvSpPr>
          <p:cNvPr id="8" name="PlaceHolder 7"/>
          <p:cNvSpPr>
            <a:spLocks noGrp="1"/>
          </p:cNvSpPr>
          <p:nvPr>
            <p:ph type="dt" idx="3"/>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120" y="6356160"/>
            <a:ext cx="4113000" cy="36324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1" name="PlaceHolder 2"/>
          <p:cNvSpPr>
            <a:spLocks noGrp="1"/>
          </p:cNvSpPr>
          <p:nvPr>
            <p:ph type="sldNum" idx="2"/>
          </p:nvPr>
        </p:nvSpPr>
        <p:spPr>
          <a:xfrm>
            <a:off x="8609400" y="6356160"/>
            <a:ext cx="2741400" cy="363240"/>
          </a:xfrm>
          <a:prstGeom prst="rect">
            <a:avLst/>
          </a:prstGeom>
          <a:noFill/>
          <a:ln w="0">
            <a:noFill/>
          </a:ln>
        </p:spPr>
        <p:txBody>
          <a:bodyPr lIns="90000" rIns="90000" tIns="45000" bIns="45000" anchor="ctr">
            <a:noAutofit/>
          </a:bodyPr>
          <a:lstStyle>
            <a:lvl1pPr algn="r">
              <a:lnSpc>
                <a:spcPct val="100000"/>
              </a:lnSpc>
              <a:buNone/>
              <a:defRPr b="0" lang="de-DE" sz="1200" spc="-1" strike="noStrike">
                <a:solidFill>
                  <a:srgbClr val="8b8b8b"/>
                </a:solidFill>
                <a:latin typeface="Calibri"/>
              </a:defRPr>
            </a:lvl1pPr>
          </a:lstStyle>
          <a:p>
            <a:pPr algn="r">
              <a:lnSpc>
                <a:spcPct val="100000"/>
              </a:lnSpc>
              <a:buNone/>
            </a:pPr>
            <a:fld id="{070AA4EE-577F-4E0E-BA9A-4BE8E4B2FDA0}" type="slidenum">
              <a:rPr b="0" lang="de-DE" sz="1200" spc="-1" strike="noStrike">
                <a:solidFill>
                  <a:srgbClr val="8b8b8b"/>
                </a:solidFill>
                <a:latin typeface="Calibri"/>
              </a:rPr>
              <a:t>&lt;number&gt;</a:t>
            </a:fld>
            <a:endParaRPr b="0" lang="en-US" sz="1200" spc="-1" strike="noStrike">
              <a:latin typeface="Times New Roman"/>
            </a:endParaRPr>
          </a:p>
        </p:txBody>
      </p:sp>
      <p:sp>
        <p:nvSpPr>
          <p:cNvPr id="2" name="PlaceHolder 3"/>
          <p:cNvSpPr>
            <a:spLocks noGrp="1"/>
          </p:cNvSpPr>
          <p:nvPr>
            <p:ph type="dt" idx="3"/>
          </p:nvPr>
        </p:nvSpPr>
        <p:spPr>
          <a:xfrm>
            <a:off x="837720" y="6356160"/>
            <a:ext cx="2741400" cy="36324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120" y="6356160"/>
            <a:ext cx="4113000" cy="36324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42" name="PlaceHolder 2"/>
          <p:cNvSpPr>
            <a:spLocks noGrp="1"/>
          </p:cNvSpPr>
          <p:nvPr>
            <p:ph type="sldNum" idx="5"/>
          </p:nvPr>
        </p:nvSpPr>
        <p:spPr>
          <a:xfrm>
            <a:off x="8609400" y="6356160"/>
            <a:ext cx="2741400" cy="363240"/>
          </a:xfrm>
          <a:prstGeom prst="rect">
            <a:avLst/>
          </a:prstGeom>
          <a:noFill/>
          <a:ln w="0">
            <a:noFill/>
          </a:ln>
        </p:spPr>
        <p:txBody>
          <a:bodyPr lIns="90000" rIns="90000" tIns="45000" bIns="45000" anchor="ctr">
            <a:noAutofit/>
          </a:bodyPr>
          <a:lstStyle>
            <a:lvl1pPr algn="r">
              <a:lnSpc>
                <a:spcPct val="100000"/>
              </a:lnSpc>
              <a:buNone/>
              <a:defRPr b="0" lang="de-DE" sz="1200" spc="-1" strike="noStrike">
                <a:solidFill>
                  <a:srgbClr val="8b8b8b"/>
                </a:solidFill>
                <a:latin typeface="Calibri"/>
              </a:defRPr>
            </a:lvl1pPr>
          </a:lstStyle>
          <a:p>
            <a:pPr algn="r">
              <a:lnSpc>
                <a:spcPct val="100000"/>
              </a:lnSpc>
              <a:buNone/>
            </a:pPr>
            <a:fld id="{F6337181-B3A0-4E98-AD51-C7474E1BC55C}" type="slidenum">
              <a:rPr b="0" lang="de-DE" sz="1200" spc="-1" strike="noStrike">
                <a:solidFill>
                  <a:srgbClr val="8b8b8b"/>
                </a:solidFill>
                <a:latin typeface="Calibri"/>
              </a:rPr>
              <a:t>&lt;number&gt;</a:t>
            </a:fld>
            <a:endParaRPr b="0" lang="en-US" sz="1200" spc="-1" strike="noStrike">
              <a:latin typeface="Times New Roman"/>
            </a:endParaRPr>
          </a:p>
        </p:txBody>
      </p:sp>
      <p:sp>
        <p:nvSpPr>
          <p:cNvPr id="43" name="PlaceHolder 3"/>
          <p:cNvSpPr>
            <a:spLocks noGrp="1"/>
          </p:cNvSpPr>
          <p:nvPr>
            <p:ph type="dt" idx="6"/>
          </p:nvPr>
        </p:nvSpPr>
        <p:spPr>
          <a:xfrm>
            <a:off x="837720" y="6356160"/>
            <a:ext cx="2741400" cy="36324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2" name="PlaceHolder 1"/>
          <p:cNvSpPr>
            <a:spLocks noGrp="1"/>
          </p:cNvSpPr>
          <p:nvPr>
            <p:ph type="title"/>
          </p:nvPr>
        </p:nvSpPr>
        <p:spPr>
          <a:xfrm>
            <a:off x="609480" y="273600"/>
            <a:ext cx="10972080" cy="1144440"/>
          </a:xfrm>
          <a:prstGeom prst="rect">
            <a:avLst/>
          </a:prstGeom>
          <a:noFill/>
          <a:ln w="0">
            <a:noFill/>
          </a:ln>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83" name="PlaceHolder 2"/>
          <p:cNvSpPr>
            <a:spLocks noGrp="1"/>
          </p:cNvSpPr>
          <p:nvPr>
            <p:ph type="body"/>
          </p:nvPr>
        </p:nvSpPr>
        <p:spPr>
          <a:xfrm>
            <a:off x="60948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84" name="PlaceHolder 3"/>
          <p:cNvSpPr>
            <a:spLocks noGrp="1"/>
          </p:cNvSpPr>
          <p:nvPr>
            <p:ph type="body"/>
          </p:nvPr>
        </p:nvSpPr>
        <p:spPr>
          <a:xfrm>
            <a:off x="6231960" y="1604520"/>
            <a:ext cx="535392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85" name="PlaceHolder 4"/>
          <p:cNvSpPr>
            <a:spLocks noGrp="1"/>
          </p:cNvSpPr>
          <p:nvPr>
            <p:ph type="ftr" idx="7"/>
          </p:nvPr>
        </p:nvSpPr>
        <p:spPr>
          <a:xfrm>
            <a:off x="4038120" y="6356160"/>
            <a:ext cx="4113000" cy="36324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86" name="PlaceHolder 5"/>
          <p:cNvSpPr>
            <a:spLocks noGrp="1"/>
          </p:cNvSpPr>
          <p:nvPr>
            <p:ph type="sldNum" idx="8"/>
          </p:nvPr>
        </p:nvSpPr>
        <p:spPr>
          <a:xfrm>
            <a:off x="8609400" y="6356160"/>
            <a:ext cx="2741400" cy="363240"/>
          </a:xfrm>
          <a:prstGeom prst="rect">
            <a:avLst/>
          </a:prstGeom>
          <a:noFill/>
          <a:ln w="0">
            <a:noFill/>
          </a:ln>
        </p:spPr>
        <p:txBody>
          <a:bodyPr lIns="90000" rIns="90000" tIns="45000" bIns="45000" anchor="ctr">
            <a:noAutofit/>
          </a:bodyPr>
          <a:lstStyle>
            <a:lvl1pPr algn="r">
              <a:lnSpc>
                <a:spcPct val="100000"/>
              </a:lnSpc>
              <a:buNone/>
              <a:defRPr b="0" lang="de-DE" sz="1200" spc="-1" strike="noStrike">
                <a:solidFill>
                  <a:srgbClr val="8b8b8b"/>
                </a:solidFill>
                <a:latin typeface="Calibri"/>
              </a:defRPr>
            </a:lvl1pPr>
          </a:lstStyle>
          <a:p>
            <a:pPr algn="r">
              <a:lnSpc>
                <a:spcPct val="100000"/>
              </a:lnSpc>
              <a:buNone/>
            </a:pPr>
            <a:fld id="{32C8EE48-917A-42C9-9872-150E76E209DE}" type="slidenum">
              <a:rPr b="0" lang="de-DE" sz="1200" spc="-1" strike="noStrike">
                <a:solidFill>
                  <a:srgbClr val="8b8b8b"/>
                </a:solidFill>
                <a:latin typeface="Calibri"/>
              </a:rPr>
              <a:t>&lt;number&gt;</a:t>
            </a:fld>
            <a:endParaRPr b="0" lang="en-US" sz="1200" spc="-1" strike="noStrike">
              <a:latin typeface="Times New Roman"/>
            </a:endParaRPr>
          </a:p>
        </p:txBody>
      </p:sp>
      <p:sp>
        <p:nvSpPr>
          <p:cNvPr id="87" name="PlaceHolder 6"/>
          <p:cNvSpPr>
            <a:spLocks noGrp="1"/>
          </p:cNvSpPr>
          <p:nvPr>
            <p:ph type="dt" idx="9"/>
          </p:nvPr>
        </p:nvSpPr>
        <p:spPr>
          <a:xfrm>
            <a:off x="837720" y="6356160"/>
            <a:ext cx="2741400" cy="36324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4" name="PlaceHolder 1"/>
          <p:cNvSpPr>
            <a:spLocks noGrp="1"/>
          </p:cNvSpPr>
          <p:nvPr>
            <p:ph type="ftr" idx="10"/>
          </p:nvPr>
        </p:nvSpPr>
        <p:spPr>
          <a:xfrm>
            <a:off x="4038120" y="6356160"/>
            <a:ext cx="4113000" cy="36324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125" name="PlaceHolder 2"/>
          <p:cNvSpPr>
            <a:spLocks noGrp="1"/>
          </p:cNvSpPr>
          <p:nvPr>
            <p:ph type="sldNum" idx="11"/>
          </p:nvPr>
        </p:nvSpPr>
        <p:spPr>
          <a:xfrm>
            <a:off x="8609400" y="6356160"/>
            <a:ext cx="2741400" cy="363240"/>
          </a:xfrm>
          <a:prstGeom prst="rect">
            <a:avLst/>
          </a:prstGeom>
          <a:noFill/>
          <a:ln w="0">
            <a:noFill/>
          </a:ln>
        </p:spPr>
        <p:txBody>
          <a:bodyPr lIns="90000" rIns="90000" tIns="45000" bIns="45000" anchor="ctr">
            <a:noAutofit/>
          </a:bodyPr>
          <a:lstStyle>
            <a:lvl1pPr algn="r">
              <a:lnSpc>
                <a:spcPct val="100000"/>
              </a:lnSpc>
              <a:buNone/>
              <a:defRPr b="0" lang="de-DE" sz="1200" spc="-1" strike="noStrike">
                <a:solidFill>
                  <a:srgbClr val="8b8b8b"/>
                </a:solidFill>
                <a:latin typeface="Calibri"/>
              </a:defRPr>
            </a:lvl1pPr>
          </a:lstStyle>
          <a:p>
            <a:pPr algn="r">
              <a:lnSpc>
                <a:spcPct val="100000"/>
              </a:lnSpc>
              <a:buNone/>
            </a:pPr>
            <a:fld id="{7E8E16D0-4396-454B-A2A6-53183CA44A29}" type="slidenum">
              <a:rPr b="0" lang="de-DE" sz="1200" spc="-1" strike="noStrike">
                <a:solidFill>
                  <a:srgbClr val="8b8b8b"/>
                </a:solidFill>
                <a:latin typeface="Calibri"/>
              </a:rPr>
              <a:t>&lt;number&gt;</a:t>
            </a:fld>
            <a:endParaRPr b="0" lang="en-US" sz="1200" spc="-1" strike="noStrike">
              <a:latin typeface="Times New Roman"/>
            </a:endParaRPr>
          </a:p>
        </p:txBody>
      </p:sp>
      <p:sp>
        <p:nvSpPr>
          <p:cNvPr id="126" name="PlaceHolder 3"/>
          <p:cNvSpPr>
            <a:spLocks noGrp="1"/>
          </p:cNvSpPr>
          <p:nvPr>
            <p:ph type="dt" idx="12"/>
          </p:nvPr>
        </p:nvSpPr>
        <p:spPr>
          <a:xfrm>
            <a:off x="837720" y="6356160"/>
            <a:ext cx="2741400" cy="36324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127"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128"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image" Target="../media/image17.png"/><Relationship Id="rId3" Type="http://schemas.openxmlformats.org/officeDocument/2006/relationships/image" Target="../media/image18.png"/><Relationship Id="rId4" Type="http://schemas.openxmlformats.org/officeDocument/2006/relationships/slideLayout" Target="../slideLayouts/slideLayout28.xml"/>
</Relationships>
</file>

<file path=ppt/slides/_rels/slide11.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20.png"/><Relationship Id="rId3" Type="http://schemas.openxmlformats.org/officeDocument/2006/relationships/slideLayout" Target="../slideLayouts/slideLayout37.xml"/>
</Relationships>
</file>

<file path=ppt/slides/_rels/slide12.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22.jpeg"/><Relationship Id="rId2" Type="http://schemas.openxmlformats.org/officeDocument/2006/relationships/hyperlink" Target="https://earthquake.usgs.gov/earthquakes/search/" TargetMode="External"/><Relationship Id="rId3" Type="http://schemas.openxmlformats.org/officeDocument/2006/relationships/hyperlink" Target="https://srtm.csi.cgiar.org/srtmdata/" TargetMode="External"/><Relationship Id="rId4"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23.jpeg"/><Relationship Id="rId2" Type="http://schemas.openxmlformats.org/officeDocument/2006/relationships/image" Target="../media/image24.png"/><Relationship Id="rId3" Type="http://schemas.openxmlformats.org/officeDocument/2006/relationships/slideLayout" Target="../slideLayouts/slideLayout40.xml"/>
</Relationships>
</file>

<file path=ppt/slides/_rels/slide15.xml.rels><?xml version="1.0" encoding="UTF-8"?>
<Relationships xmlns="http://schemas.openxmlformats.org/package/2006/relationships"><Relationship Id="rId1" Type="http://schemas.openxmlformats.org/officeDocument/2006/relationships/image" Target="../media/image25.jpeg"/><Relationship Id="rId2" Type="http://schemas.openxmlformats.org/officeDocument/2006/relationships/image" Target="../media/image26.gif"/><Relationship Id="rId3" Type="http://schemas.openxmlformats.org/officeDocument/2006/relationships/slideLayout" Target="../slideLayouts/slideLayout40.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hyperlink" Target="https://opendata.dwd.de/climate_environment/CDC/observations_germany/climate/annual/kl/historical/KL_Jahreswerte_Beschreibung_Stationen.txt" TargetMode="External"/><Relationship Id="rId3" Type="http://schemas.openxmlformats.org/officeDocument/2006/relationships/image" Target="../media/image4.png"/><Relationship Id="rId4"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image" Target="../media/image8.png"/><Relationship Id="rId3"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image" Target="../media/image11.pn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image" Target="../media/image15.png"/><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5" name="PlaceHolder 1"/>
          <p:cNvSpPr>
            <a:spLocks noGrp="1"/>
          </p:cNvSpPr>
          <p:nvPr>
            <p:ph type="title"/>
          </p:nvPr>
        </p:nvSpPr>
        <p:spPr>
          <a:xfrm>
            <a:off x="1523520" y="630360"/>
            <a:ext cx="9142200" cy="2385720"/>
          </a:xfrm>
          <a:prstGeom prst="rect">
            <a:avLst/>
          </a:prstGeom>
          <a:noFill/>
          <a:ln w="0">
            <a:noFill/>
          </a:ln>
        </p:spPr>
        <p:txBody>
          <a:bodyPr lIns="90000" rIns="90000" tIns="45000" bIns="45000" anchor="b">
            <a:normAutofit/>
          </a:bodyPr>
          <a:p>
            <a:pPr algn="ctr">
              <a:lnSpc>
                <a:spcPct val="90000"/>
              </a:lnSpc>
              <a:buNone/>
            </a:pPr>
            <a:r>
              <a:rPr b="0" lang="en-GB" sz="4400" spc="-1" strike="noStrike">
                <a:solidFill>
                  <a:srgbClr val="000000"/>
                </a:solidFill>
                <a:latin typeface="Calibri Light"/>
              </a:rPr>
              <a:t>GeoData WS2021/22</a:t>
            </a:r>
            <a:br>
              <a:rPr sz="4400"/>
            </a:br>
            <a:r>
              <a:rPr b="0" lang="en-GB" sz="4400" spc="-1" strike="noStrike">
                <a:solidFill>
                  <a:srgbClr val="000000"/>
                </a:solidFill>
                <a:latin typeface="Calibri Light"/>
              </a:rPr>
              <a:t>&lt;group&gt;</a:t>
            </a:r>
            <a:br>
              <a:rPr sz="4400"/>
            </a:br>
            <a:endParaRPr b="0" lang="en-US" sz="4400" spc="-1" strike="noStrike">
              <a:latin typeface="Arial"/>
            </a:endParaRPr>
          </a:p>
        </p:txBody>
      </p:sp>
      <p:sp>
        <p:nvSpPr>
          <p:cNvPr id="166" name="PlaceHolder 2"/>
          <p:cNvSpPr>
            <a:spLocks noGrp="1"/>
          </p:cNvSpPr>
          <p:nvPr>
            <p:ph type="subTitle"/>
          </p:nvPr>
        </p:nvSpPr>
        <p:spPr>
          <a:xfrm>
            <a:off x="1523520" y="3601800"/>
            <a:ext cx="9142200" cy="2710800"/>
          </a:xfrm>
          <a:prstGeom prst="rect">
            <a:avLst/>
          </a:prstGeom>
          <a:noFill/>
          <a:ln w="0">
            <a:noFill/>
          </a:ln>
        </p:spPr>
        <p:txBody>
          <a:bodyPr lIns="0" rIns="0" tIns="0" bIns="0" anchor="t">
            <a:normAutofit/>
          </a:bodyPr>
          <a:p>
            <a:pPr algn="ctr">
              <a:lnSpc>
                <a:spcPct val="90000"/>
              </a:lnSpc>
              <a:spcBef>
                <a:spcPts val="1001"/>
              </a:spcBef>
              <a:buNone/>
              <a:tabLst>
                <a:tab algn="l" pos="0"/>
              </a:tabLst>
            </a:pPr>
            <a:r>
              <a:rPr b="0" lang="en-GB" sz="2800" spc="-1" strike="noStrike">
                <a:solidFill>
                  <a:srgbClr val="000000"/>
                </a:solidFill>
                <a:latin typeface="Calibri"/>
              </a:rPr>
              <a:t>&lt;name1&gt;, &lt;matno1&gt;</a:t>
            </a:r>
            <a:br>
              <a:rPr sz="2800"/>
            </a:br>
            <a:r>
              <a:rPr b="0" lang="en-GB" sz="2800" spc="-1" strike="noStrike">
                <a:solidFill>
                  <a:srgbClr val="000000"/>
                </a:solidFill>
                <a:latin typeface="Calibri"/>
              </a:rPr>
              <a:t>&lt;name2&gt;, &lt;matno2&gt;</a:t>
            </a:r>
            <a:br>
              <a:rPr sz="2800"/>
            </a:br>
            <a:r>
              <a:rPr b="0" lang="en-GB" sz="2800" spc="-1" strike="noStrike">
                <a:solidFill>
                  <a:srgbClr val="000000"/>
                </a:solidFill>
                <a:latin typeface="Calibri"/>
              </a:rPr>
              <a:t>&lt;name3&gt;, &lt;matno3&gt;</a:t>
            </a:r>
            <a:br>
              <a:rPr sz="2800"/>
            </a:br>
            <a:endParaRPr b="0" lang="en-US" sz="2800" spc="-1" strike="noStrike">
              <a:latin typeface="Arial"/>
            </a:endParaRPr>
          </a:p>
          <a:p>
            <a:pPr algn="ctr">
              <a:lnSpc>
                <a:spcPct val="90000"/>
              </a:lnSpc>
              <a:spcBef>
                <a:spcPts val="1001"/>
              </a:spcBef>
              <a:buNone/>
              <a:tabLst>
                <a:tab algn="l" pos="0"/>
              </a:tabLst>
            </a:pPr>
            <a:r>
              <a:rPr b="0" lang="en-GB" sz="2800" spc="-1" strike="noStrike">
                <a:solidFill>
                  <a:srgbClr val="000000"/>
                </a:solidFill>
                <a:latin typeface="Calibri"/>
              </a:rPr>
              <a:t>(presentation: 7 mins max. / person + 5 mins discussion / group)</a:t>
            </a:r>
            <a:endParaRPr b="0" lang="en-US" sz="2800" spc="-1" strike="noStrike">
              <a:latin typeface="Arial"/>
            </a:endParaRPr>
          </a:p>
          <a:p>
            <a:pPr algn="ctr">
              <a:lnSpc>
                <a:spcPct val="90000"/>
              </a:lnSpc>
              <a:spcBef>
                <a:spcPts val="1001"/>
              </a:spcBef>
              <a:buNone/>
              <a:tabLst>
                <a:tab algn="l" pos="0"/>
              </a:tabLst>
            </a:pP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9" name="PlaceHolder 1"/>
          <p:cNvSpPr>
            <a:spLocks noGrp="1"/>
          </p:cNvSpPr>
          <p:nvPr>
            <p:ph type="title"/>
          </p:nvPr>
        </p:nvSpPr>
        <p:spPr>
          <a:xfrm>
            <a:off x="609480" y="273600"/>
            <a:ext cx="10971360" cy="1143720"/>
          </a:xfrm>
          <a:prstGeom prst="rect">
            <a:avLst/>
          </a:prstGeom>
          <a:noFill/>
          <a:ln w="0">
            <a:noFill/>
          </a:ln>
        </p:spPr>
        <p:txBody>
          <a:bodyPr lIns="90000" rIns="90000" tIns="45000" bIns="45000" anchor="ctr">
            <a:noAutofit/>
          </a:bodyPr>
          <a:p>
            <a:pPr>
              <a:lnSpc>
                <a:spcPct val="90000"/>
              </a:lnSpc>
              <a:buNone/>
            </a:pPr>
            <a:r>
              <a:rPr b="1" lang="en-GB" sz="2800" spc="-1" strike="noStrike">
                <a:solidFill>
                  <a:srgbClr val="000000"/>
                </a:solidFill>
                <a:latin typeface="Times New Roman"/>
              </a:rPr>
              <a:t>Sub-Task 2.3: </a:t>
            </a:r>
            <a:r>
              <a:rPr b="0" lang="en-GB" sz="2800" spc="-1" strike="noStrike">
                <a:solidFill>
                  <a:srgbClr val="000000"/>
                </a:solidFill>
                <a:latin typeface="Times New Roman"/>
              </a:rPr>
              <a:t>Measure the typical mound heights relative to their direct environment</a:t>
            </a:r>
            <a:endParaRPr b="0" lang="en-US" sz="2800" spc="-1" strike="noStrike">
              <a:latin typeface="Arial"/>
            </a:endParaRPr>
          </a:p>
        </p:txBody>
      </p:sp>
      <p:sp>
        <p:nvSpPr>
          <p:cNvPr id="190" name="PlaceHolder 2"/>
          <p:cNvSpPr>
            <a:spLocks noGrp="1"/>
          </p:cNvSpPr>
          <p:nvPr>
            <p:ph/>
          </p:nvPr>
        </p:nvSpPr>
        <p:spPr>
          <a:xfrm>
            <a:off x="609480" y="1604520"/>
            <a:ext cx="5353200" cy="3976200"/>
          </a:xfrm>
          <a:prstGeom prst="rect">
            <a:avLst/>
          </a:prstGeom>
          <a:noFill/>
          <a:ln w="0">
            <a:noFill/>
          </a:ln>
        </p:spPr>
        <p:txBody>
          <a:bodyPr lIns="90000" rIns="90000" tIns="45000" bIns="45000" anchor="t">
            <a:noAutofit/>
          </a:bodyPr>
          <a:p>
            <a:pPr>
              <a:lnSpc>
                <a:spcPct val="100000"/>
              </a:lnSpc>
              <a:buNone/>
            </a:pPr>
            <a:r>
              <a:rPr b="0" lang="en-US" sz="2400" spc="-1" strike="noStrike">
                <a:latin typeface="Times New Roman"/>
              </a:rPr>
              <a:t>First, we install “Profile tool” plugin, then we measure the absolute height of the mounds and their surroundings by  drawing a line over the mounds in the DTM layer. After that, we subtract the two values to get the typical mound height.</a:t>
            </a:r>
            <a:endParaRPr b="0" lang="en-US" sz="2400" spc="-1" strike="noStrike">
              <a:latin typeface="Arial"/>
            </a:endParaRPr>
          </a:p>
          <a:p>
            <a:pPr>
              <a:lnSpc>
                <a:spcPct val="100000"/>
              </a:lnSpc>
              <a:buNone/>
            </a:pPr>
            <a:r>
              <a:rPr b="0" lang="en-US" sz="2400" spc="-1" strike="noStrike">
                <a:latin typeface="Times New Roman"/>
              </a:rPr>
              <a:t>As we can see on these pictures, the typical heights is about 1 meter </a:t>
            </a:r>
            <a:endParaRPr b="0" lang="en-US" sz="2400" spc="-1" strike="noStrike">
              <a:latin typeface="Arial"/>
            </a:endParaRPr>
          </a:p>
        </p:txBody>
      </p:sp>
      <p:pic>
        <p:nvPicPr>
          <p:cNvPr id="191" name="" descr=""/>
          <p:cNvPicPr/>
          <p:nvPr/>
        </p:nvPicPr>
        <p:blipFill>
          <a:blip r:embed="rId2"/>
          <a:stretch/>
        </p:blipFill>
        <p:spPr>
          <a:xfrm>
            <a:off x="6227640" y="1143000"/>
            <a:ext cx="5429880" cy="2513520"/>
          </a:xfrm>
          <a:prstGeom prst="rect">
            <a:avLst/>
          </a:prstGeom>
          <a:ln w="0">
            <a:noFill/>
          </a:ln>
          <a:effectLst>
            <a:outerShdw blurRad="0" dir="2700000" dist="101823" rotWithShape="0">
              <a:srgbClr val="000000"/>
            </a:outerShdw>
          </a:effectLst>
        </p:spPr>
      </p:pic>
      <p:pic>
        <p:nvPicPr>
          <p:cNvPr id="192" name="" descr=""/>
          <p:cNvPicPr/>
          <p:nvPr/>
        </p:nvPicPr>
        <p:blipFill>
          <a:blip r:embed="rId3"/>
          <a:stretch/>
        </p:blipFill>
        <p:spPr>
          <a:xfrm>
            <a:off x="6227640" y="3657600"/>
            <a:ext cx="5429880" cy="2970720"/>
          </a:xfrm>
          <a:prstGeom prst="rect">
            <a:avLst/>
          </a:prstGeom>
          <a:ln w="0">
            <a:noFill/>
          </a:ln>
          <a:effectLst>
            <a:outerShdw blurRad="0" dir="2700000" dist="101823" rotWithShape="0">
              <a:srgbClr val="000000"/>
            </a:outerShdw>
          </a:effectLst>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1360" cy="1143720"/>
          </a:xfrm>
          <a:prstGeom prst="rect">
            <a:avLst/>
          </a:prstGeom>
          <a:noFill/>
          <a:ln w="0">
            <a:noFill/>
          </a:ln>
        </p:spPr>
        <p:txBody>
          <a:bodyPr lIns="90000" rIns="90000" tIns="45000" bIns="45000" anchor="ctr">
            <a:noAutofit/>
          </a:bodyPr>
          <a:p>
            <a:pPr>
              <a:lnSpc>
                <a:spcPct val="90000"/>
              </a:lnSpc>
              <a:buNone/>
            </a:pPr>
            <a:r>
              <a:rPr b="1" lang="en-GB" sz="2800" spc="-1" strike="noStrike">
                <a:solidFill>
                  <a:srgbClr val="000000"/>
                </a:solidFill>
                <a:latin typeface="Times New Roman"/>
              </a:rPr>
              <a:t>Sub-Task 2.4: </a:t>
            </a:r>
            <a:r>
              <a:rPr b="0" lang="en-GB" sz="2800" spc="-1" strike="noStrike">
                <a:solidFill>
                  <a:srgbClr val="000000"/>
                </a:solidFill>
                <a:latin typeface="Times New Roman"/>
              </a:rPr>
              <a:t>Study the hillshade model in direction East-North-East of the burial mounds area</a:t>
            </a:r>
            <a:endParaRPr b="0" lang="en-US" sz="2800" spc="-1" strike="noStrike">
              <a:latin typeface="Arial"/>
            </a:endParaRPr>
          </a:p>
        </p:txBody>
      </p:sp>
      <p:sp>
        <p:nvSpPr>
          <p:cNvPr id="194" name="PlaceHolder 2"/>
          <p:cNvSpPr>
            <a:spLocks noGrp="1"/>
          </p:cNvSpPr>
          <p:nvPr>
            <p:ph/>
          </p:nvPr>
        </p:nvSpPr>
        <p:spPr>
          <a:xfrm>
            <a:off x="609480" y="1604520"/>
            <a:ext cx="10971360" cy="3976200"/>
          </a:xfrm>
          <a:prstGeom prst="rect">
            <a:avLst/>
          </a:prstGeom>
          <a:noFill/>
          <a:ln w="0">
            <a:noFill/>
          </a:ln>
        </p:spPr>
        <p:txBody>
          <a:bodyPr lIns="0" rIns="0" tIns="0" bIns="0" anchor="t">
            <a:normAutofit/>
          </a:bodyPr>
          <a:p>
            <a:pPr>
              <a:lnSpc>
                <a:spcPct val="100000"/>
              </a:lnSpc>
              <a:buNone/>
            </a:pPr>
            <a:r>
              <a:rPr b="0" lang="en-US" sz="2400" spc="-1" strike="noStrike">
                <a:latin typeface="Times New Roman"/>
              </a:rPr>
              <a:t>We start by setting the azimuth to 67.5° and altitude to 45° for East-North-East direction. Then, we create a new geopackage layer and set a polygon and save it. As we can see in this picture, we selected two rectangular.</a:t>
            </a:r>
            <a:endParaRPr b="0" lang="en-US" sz="2400" spc="-1" strike="noStrike">
              <a:latin typeface="Arial"/>
            </a:endParaRPr>
          </a:p>
          <a:p>
            <a:pPr>
              <a:lnSpc>
                <a:spcPct val="100000"/>
              </a:lnSpc>
              <a:buNone/>
            </a:pPr>
            <a:r>
              <a:rPr b="0" lang="en-US" sz="2400" spc="-1" strike="noStrike">
                <a:latin typeface="Times New Roman"/>
              </a:rPr>
              <a:t>The origin of these pattern is believed to be the result of a burial custom practiced by the Germanic tribes during the early Iron Age (750-450 BC).</a:t>
            </a:r>
            <a:endParaRPr b="0" lang="en-US" sz="2400" spc="-1" strike="noStrike">
              <a:latin typeface="Arial"/>
            </a:endParaRPr>
          </a:p>
          <a:p>
            <a:pPr>
              <a:lnSpc>
                <a:spcPct val="100000"/>
              </a:lnSpc>
              <a:buNone/>
            </a:pPr>
            <a:endParaRPr b="0" lang="en-US" sz="2400" spc="-1" strike="noStrike">
              <a:latin typeface="Arial"/>
            </a:endParaRPr>
          </a:p>
        </p:txBody>
      </p:sp>
      <p:pic>
        <p:nvPicPr>
          <p:cNvPr id="195" name="" descr=""/>
          <p:cNvPicPr/>
          <p:nvPr/>
        </p:nvPicPr>
        <p:blipFill>
          <a:blip r:embed="rId2"/>
          <a:stretch/>
        </p:blipFill>
        <p:spPr>
          <a:xfrm>
            <a:off x="3314880" y="3657600"/>
            <a:ext cx="5561280" cy="2970720"/>
          </a:xfrm>
          <a:prstGeom prst="rect">
            <a:avLst/>
          </a:prstGeom>
          <a:ln w="0">
            <a:noFill/>
          </a:ln>
          <a:effectLst>
            <a:outerShdw blurRad="0" dir="2700000" dist="101823" rotWithShape="0">
              <a:srgbClr val="000000"/>
            </a:outerShdw>
          </a:effectLst>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6" name="PlaceHolder 1"/>
          <p:cNvSpPr>
            <a:spLocks noGrp="1"/>
          </p:cNvSpPr>
          <p:nvPr>
            <p:ph type="title"/>
          </p:nvPr>
        </p:nvSpPr>
        <p:spPr>
          <a:xfrm>
            <a:off x="837720" y="364680"/>
            <a:ext cx="10513440" cy="1323720"/>
          </a:xfrm>
          <a:prstGeom prst="rect">
            <a:avLst/>
          </a:prstGeom>
          <a:noFill/>
          <a:ln w="0">
            <a:noFill/>
          </a:ln>
        </p:spPr>
        <p:txBody>
          <a:bodyPr lIns="90000" rIns="90000" tIns="45000" bIns="45000" anchor="ctr">
            <a:noAutofit/>
          </a:bodyPr>
          <a:p>
            <a:pPr>
              <a:lnSpc>
                <a:spcPct val="90000"/>
              </a:lnSpc>
              <a:buNone/>
            </a:pPr>
            <a:r>
              <a:rPr b="1" lang="en-GB" sz="3600" spc="-1" strike="noStrike">
                <a:solidFill>
                  <a:srgbClr val="000000"/>
                </a:solidFill>
                <a:latin typeface="Times New Roman"/>
              </a:rPr>
              <a:t>Task 03: </a:t>
            </a:r>
            <a:endParaRPr b="0" lang="en-US" sz="3600" spc="-1" strike="noStrike">
              <a:latin typeface="Arial"/>
            </a:endParaRPr>
          </a:p>
        </p:txBody>
      </p:sp>
      <p:sp>
        <p:nvSpPr>
          <p:cNvPr id="197" name="PlaceHolder 2"/>
          <p:cNvSpPr>
            <a:spLocks noGrp="1"/>
          </p:cNvSpPr>
          <p:nvPr>
            <p:ph/>
          </p:nvPr>
        </p:nvSpPr>
        <p:spPr>
          <a:xfrm>
            <a:off x="837720" y="1825200"/>
            <a:ext cx="10513440" cy="4349520"/>
          </a:xfrm>
          <a:prstGeom prst="rect">
            <a:avLst/>
          </a:prstGeom>
          <a:noFill/>
          <a:ln w="0">
            <a:noFill/>
          </a:ln>
        </p:spPr>
        <p:txBody>
          <a:bodyPr lIns="90000" rIns="90000" tIns="45000" bIns="45000" anchor="t">
            <a:noAutofit/>
          </a:bodyPr>
          <a:p>
            <a:pPr>
              <a:lnSpc>
                <a:spcPct val="90000"/>
              </a:lnSpc>
              <a:spcBef>
                <a:spcPts val="1001"/>
              </a:spcBef>
              <a:buNone/>
            </a:pPr>
            <a:endParaRPr b="0" lang="en-US" sz="2400" spc="-1" strike="noStrike">
              <a:latin typeface="Arial"/>
            </a:endParaRPr>
          </a:p>
          <a:p>
            <a:pPr>
              <a:lnSpc>
                <a:spcPct val="90000"/>
              </a:lnSpc>
              <a:spcBef>
                <a:spcPts val="1001"/>
              </a:spcBef>
              <a:buNone/>
            </a:pPr>
            <a:endParaRPr b="0" lang="en-US" sz="2400" spc="-1" strike="noStrike">
              <a:latin typeface="Arial"/>
            </a:endParaRPr>
          </a:p>
          <a:p>
            <a:pPr>
              <a:lnSpc>
                <a:spcPct val="90000"/>
              </a:lnSpc>
              <a:spcBef>
                <a:spcPts val="1001"/>
              </a:spcBef>
              <a:buNone/>
            </a:pPr>
            <a:endParaRPr b="0" lang="en-US" sz="2400" spc="-1" strike="noStrike">
              <a:latin typeface="Arial"/>
            </a:endParaRPr>
          </a:p>
          <a:p>
            <a:pPr>
              <a:lnSpc>
                <a:spcPct val="90000"/>
              </a:lnSpc>
              <a:spcBef>
                <a:spcPts val="1001"/>
              </a:spcBef>
              <a:buNone/>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8" name="PlaceHolder 1"/>
          <p:cNvSpPr>
            <a:spLocks noGrp="1"/>
          </p:cNvSpPr>
          <p:nvPr>
            <p:ph type="title"/>
          </p:nvPr>
        </p:nvSpPr>
        <p:spPr>
          <a:xfrm>
            <a:off x="837720" y="364680"/>
            <a:ext cx="10513440" cy="1323720"/>
          </a:xfrm>
          <a:prstGeom prst="rect">
            <a:avLst/>
          </a:prstGeom>
          <a:noFill/>
          <a:ln w="0">
            <a:noFill/>
          </a:ln>
        </p:spPr>
        <p:txBody>
          <a:bodyPr lIns="90000" rIns="90000" tIns="45000" bIns="45000" anchor="ctr">
            <a:noAutofit/>
          </a:bodyPr>
          <a:p>
            <a:pPr>
              <a:lnSpc>
                <a:spcPct val="90000"/>
              </a:lnSpc>
              <a:buNone/>
            </a:pPr>
            <a:r>
              <a:rPr b="1" lang="en-GB" sz="3600" spc="-1" strike="noStrike">
                <a:solidFill>
                  <a:srgbClr val="000000"/>
                </a:solidFill>
                <a:latin typeface="Times New Roman"/>
              </a:rPr>
              <a:t>Task 04: Earthquake Data Visualization</a:t>
            </a:r>
            <a:endParaRPr b="0" lang="en-US" sz="3600" spc="-1" strike="noStrike">
              <a:latin typeface="Arial"/>
            </a:endParaRPr>
          </a:p>
        </p:txBody>
      </p:sp>
      <p:sp>
        <p:nvSpPr>
          <p:cNvPr id="199" name="PlaceHolder 2"/>
          <p:cNvSpPr>
            <a:spLocks noGrp="1"/>
          </p:cNvSpPr>
          <p:nvPr>
            <p:ph/>
          </p:nvPr>
        </p:nvSpPr>
        <p:spPr>
          <a:xfrm>
            <a:off x="837720" y="1825200"/>
            <a:ext cx="10513440" cy="4349520"/>
          </a:xfrm>
          <a:prstGeom prst="rect">
            <a:avLst/>
          </a:prstGeom>
          <a:noFill/>
          <a:ln w="0">
            <a:noFill/>
          </a:ln>
        </p:spPr>
        <p:txBody>
          <a:bodyPr lIns="90000" rIns="90000" tIns="45000" bIns="45000" anchor="t">
            <a:noAutofit/>
          </a:bodyPr>
          <a:p>
            <a:pPr>
              <a:lnSpc>
                <a:spcPct val="90000"/>
              </a:lnSpc>
              <a:spcBef>
                <a:spcPts val="1001"/>
              </a:spcBef>
              <a:buNone/>
            </a:pPr>
            <a:r>
              <a:rPr b="0" lang="en-GB" sz="2400" spc="-1" strike="noStrike">
                <a:solidFill>
                  <a:srgbClr val="000000"/>
                </a:solidFill>
                <a:latin typeface="Times New Roman"/>
                <a:ea typeface="Microsoft YaHei"/>
              </a:rPr>
              <a:t>In this task, our goal is to determine earthquake danger zones around the world by visualizing earthquake data from 22/02/2021 until 23/02/2023. </a:t>
            </a:r>
            <a:endParaRPr b="0" lang="en-US" sz="2400" spc="-1" strike="noStrike">
              <a:latin typeface="Arial"/>
            </a:endParaRPr>
          </a:p>
          <a:p>
            <a:pPr>
              <a:lnSpc>
                <a:spcPct val="90000"/>
              </a:lnSpc>
              <a:spcBef>
                <a:spcPts val="1001"/>
              </a:spcBef>
              <a:buNone/>
            </a:pPr>
            <a:r>
              <a:rPr b="0" lang="en-GB" sz="2400" spc="-1" strike="noStrike">
                <a:solidFill>
                  <a:srgbClr val="000000"/>
                </a:solidFill>
                <a:latin typeface="Times New Roman"/>
                <a:ea typeface="Microsoft YaHei"/>
              </a:rPr>
              <a:t>Also, we are going to make a time series animation of the recent earthquake event that occurred in Turkiye. And finally, create a 3D model of a DEM image of the impacted zone.</a:t>
            </a:r>
            <a:endParaRPr b="0" lang="en-US" sz="2400" spc="-1" strike="noStrike">
              <a:latin typeface="Arial"/>
            </a:endParaRPr>
          </a:p>
          <a:p>
            <a:pPr>
              <a:lnSpc>
                <a:spcPct val="90000"/>
              </a:lnSpc>
              <a:spcBef>
                <a:spcPts val="1001"/>
              </a:spcBef>
              <a:buNone/>
            </a:pPr>
            <a:r>
              <a:rPr b="0" lang="en-GB" sz="2400" spc="-1" strike="noStrike">
                <a:solidFill>
                  <a:srgbClr val="000000"/>
                </a:solidFill>
                <a:latin typeface="Times New Roman"/>
                <a:ea typeface="Microsoft YaHei"/>
              </a:rPr>
              <a:t>The Earthquake data that we are going to use can be downloaded from </a:t>
            </a:r>
            <a:r>
              <a:rPr b="0" i="1" lang="en-GB" sz="2400" spc="-1" strike="noStrike" u="sng">
                <a:solidFill>
                  <a:srgbClr val="0563c1"/>
                </a:solidFill>
                <a:uFillTx/>
                <a:latin typeface="Times New Roman"/>
                <a:ea typeface="Microsoft YaHei"/>
                <a:hlinkClick r:id="rId2"/>
              </a:rPr>
              <a:t>earthquake.usgs.gov</a:t>
            </a:r>
            <a:r>
              <a:rPr b="0" lang="en-GB" sz="2400" spc="-1" strike="noStrike">
                <a:solidFill>
                  <a:srgbClr val="000000"/>
                </a:solidFill>
                <a:latin typeface="Times New Roman"/>
                <a:ea typeface="Microsoft YaHei"/>
              </a:rPr>
              <a:t> website by selecting the magnitude, date and geographic region. And the DEM image can be downloaded from </a:t>
            </a:r>
            <a:r>
              <a:rPr b="0" i="1" lang="en-GB" sz="2400" spc="-1" strike="noStrike" u="sng">
                <a:solidFill>
                  <a:srgbClr val="0563c1"/>
                </a:solidFill>
                <a:uFillTx/>
                <a:latin typeface="Times New Roman"/>
                <a:ea typeface="Microsoft YaHei"/>
                <a:hlinkClick r:id="rId3"/>
              </a:rPr>
              <a:t>srtm.csi.cgiar.org</a:t>
            </a:r>
            <a:endParaRPr b="0" lang="en-US" sz="2400" spc="-1" strike="noStrike">
              <a:latin typeface="Arial"/>
            </a:endParaRPr>
          </a:p>
          <a:p>
            <a:pPr>
              <a:lnSpc>
                <a:spcPct val="90000"/>
              </a:lnSpc>
              <a:spcBef>
                <a:spcPts val="1001"/>
              </a:spcBef>
              <a:buNone/>
            </a:pPr>
            <a:r>
              <a:rPr b="0" lang="en-GB" sz="2400" spc="-1" strike="noStrike">
                <a:solidFill>
                  <a:srgbClr val="000000"/>
                </a:solidFill>
                <a:latin typeface="Times New Roman"/>
                <a:ea typeface="Microsoft YaHei"/>
              </a:rPr>
              <a:t>All the data are also included in the folders.</a:t>
            </a:r>
            <a:endParaRPr b="0" lang="en-US" sz="2400" spc="-1" strike="noStrike">
              <a:latin typeface="Arial"/>
            </a:endParaRPr>
          </a:p>
          <a:p>
            <a:pPr>
              <a:lnSpc>
                <a:spcPct val="90000"/>
              </a:lnSpc>
              <a:spcBef>
                <a:spcPts val="1001"/>
              </a:spcBef>
              <a:buNone/>
            </a:pPr>
            <a:endParaRPr b="0" lang="en-US" sz="2400" spc="-1" strike="noStrike">
              <a:latin typeface="Arial"/>
            </a:endParaRPr>
          </a:p>
          <a:p>
            <a:pPr>
              <a:lnSpc>
                <a:spcPct val="90000"/>
              </a:lnSpc>
              <a:spcBef>
                <a:spcPts val="1001"/>
              </a:spcBef>
              <a:buNone/>
            </a:pPr>
            <a:endParaRPr b="0" lang="en-US" sz="2400" spc="-1" strike="noStrike">
              <a:latin typeface="Arial"/>
            </a:endParaRPr>
          </a:p>
          <a:p>
            <a:pPr>
              <a:lnSpc>
                <a:spcPct val="90000"/>
              </a:lnSpc>
              <a:spcBef>
                <a:spcPts val="1001"/>
              </a:spcBef>
              <a:buNone/>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0" name="PlaceHolder 1"/>
          <p:cNvSpPr>
            <a:spLocks noGrp="1"/>
          </p:cNvSpPr>
          <p:nvPr>
            <p:ph type="title"/>
          </p:nvPr>
        </p:nvSpPr>
        <p:spPr>
          <a:xfrm>
            <a:off x="609480" y="273600"/>
            <a:ext cx="10972440" cy="1144800"/>
          </a:xfrm>
          <a:prstGeom prst="rect">
            <a:avLst/>
          </a:prstGeom>
          <a:noFill/>
          <a:ln w="0">
            <a:noFill/>
          </a:ln>
        </p:spPr>
        <p:txBody>
          <a:bodyPr lIns="90000" rIns="90000" tIns="45000" bIns="45000" anchor="ctr">
            <a:noAutofit/>
          </a:bodyPr>
          <a:p>
            <a:pPr>
              <a:lnSpc>
                <a:spcPct val="90000"/>
              </a:lnSpc>
              <a:spcBef>
                <a:spcPts val="1001"/>
              </a:spcBef>
              <a:buNone/>
            </a:pPr>
            <a:r>
              <a:rPr b="1" lang="en-GB" sz="2800" spc="-1" strike="noStrike">
                <a:solidFill>
                  <a:srgbClr val="000000"/>
                </a:solidFill>
                <a:latin typeface="Times New Roman"/>
                <a:ea typeface="Microsoft YaHei"/>
              </a:rPr>
              <a:t>Sub-Task 4.1: </a:t>
            </a:r>
            <a:r>
              <a:rPr b="0" lang="en-GB" sz="2800" spc="-1" strike="noStrike">
                <a:solidFill>
                  <a:srgbClr val="000000"/>
                </a:solidFill>
                <a:latin typeface="Times New Roman"/>
                <a:ea typeface="Microsoft YaHei"/>
              </a:rPr>
              <a:t>Earthquake danger zones around the world </a:t>
            </a:r>
            <a:endParaRPr b="0" lang="en-US" sz="2800" spc="-1" strike="noStrike">
              <a:latin typeface="Arial"/>
            </a:endParaRPr>
          </a:p>
        </p:txBody>
      </p:sp>
      <p:sp>
        <p:nvSpPr>
          <p:cNvPr id="20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a:lnSpc>
                <a:spcPct val="100000"/>
              </a:lnSpc>
              <a:buNone/>
            </a:pPr>
            <a:endParaRPr b="0" lang="en-US" sz="2400" spc="-1" strike="noStrike">
              <a:latin typeface="Arial"/>
            </a:endParaRPr>
          </a:p>
          <a:p>
            <a:pPr>
              <a:lnSpc>
                <a:spcPct val="100000"/>
              </a:lnSpc>
              <a:buNone/>
            </a:pPr>
            <a:r>
              <a:rPr b="0" lang="en-US" sz="2400" spc="-1" strike="noStrike">
                <a:latin typeface="Times New Roman"/>
              </a:rPr>
              <a:t> </a:t>
            </a:r>
            <a:endParaRPr b="0" lang="en-US" sz="2400" spc="-1" strike="noStrike">
              <a:latin typeface="Arial"/>
            </a:endParaRPr>
          </a:p>
          <a:p>
            <a:pPr>
              <a:lnSpc>
                <a:spcPct val="100000"/>
              </a:lnSpc>
              <a:buNone/>
            </a:pPr>
            <a:endParaRPr b="0" lang="en-US" sz="2400" spc="-1" strike="noStrike">
              <a:latin typeface="Arial"/>
            </a:endParaRPr>
          </a:p>
          <a:p>
            <a:pPr>
              <a:lnSpc>
                <a:spcPct val="100000"/>
              </a:lnSpc>
              <a:buNone/>
            </a:pPr>
            <a:endParaRPr b="0" lang="en-US" sz="2400" spc="-1" strike="noStrike">
              <a:latin typeface="Arial"/>
            </a:endParaRPr>
          </a:p>
        </p:txBody>
      </p:sp>
      <p:pic>
        <p:nvPicPr>
          <p:cNvPr id="202" name="" descr=""/>
          <p:cNvPicPr/>
          <p:nvPr/>
        </p:nvPicPr>
        <p:blipFill>
          <a:blip r:embed="rId2"/>
          <a:stretch/>
        </p:blipFill>
        <p:spPr>
          <a:xfrm>
            <a:off x="5257800" y="1828800"/>
            <a:ext cx="6629400" cy="4114800"/>
          </a:xfrm>
          <a:prstGeom prst="rect">
            <a:avLst/>
          </a:prstGeom>
          <a:ln w="0">
            <a:noFill/>
          </a:ln>
          <a:effectLst>
            <a:outerShdw dist="101823" dir="2700000" blurRad="0" rotWithShape="0">
              <a:srgbClr val="000000"/>
            </a:outerShdw>
          </a:effectLst>
        </p:spPr>
      </p:pic>
      <p:sp>
        <p:nvSpPr>
          <p:cNvPr id="203" name="PlaceHolder 3"/>
          <p:cNvSpPr>
            <a:spLocks noGrp="1"/>
          </p:cNvSpPr>
          <p:nvPr>
            <p:ph/>
          </p:nvPr>
        </p:nvSpPr>
        <p:spPr>
          <a:xfrm>
            <a:off x="609480" y="1371600"/>
            <a:ext cx="4648320" cy="5257800"/>
          </a:xfrm>
          <a:prstGeom prst="rect">
            <a:avLst/>
          </a:prstGeom>
          <a:noFill/>
          <a:ln w="0">
            <a:noFill/>
          </a:ln>
        </p:spPr>
        <p:txBody>
          <a:bodyPr lIns="0" rIns="0" tIns="0" bIns="0" anchor="t">
            <a:normAutofit/>
          </a:bodyPr>
          <a:p>
            <a:pPr>
              <a:lnSpc>
                <a:spcPct val="100000"/>
              </a:lnSpc>
              <a:buNone/>
            </a:pPr>
            <a:endParaRPr b="0" lang="en-US" sz="2400" spc="-1" strike="noStrike">
              <a:latin typeface="Arial"/>
            </a:endParaRPr>
          </a:p>
          <a:p>
            <a:pPr>
              <a:lnSpc>
                <a:spcPct val="100000"/>
              </a:lnSpc>
              <a:buNone/>
            </a:pPr>
            <a:r>
              <a:rPr b="0" lang="en-US" sz="2400" spc="-1" strike="noStrike">
                <a:latin typeface="Times New Roman"/>
                <a:ea typeface="Microsoft YaHei"/>
              </a:rPr>
              <a:t>After plotting the data, we get this results that shows us the epicenter of e</a:t>
            </a:r>
            <a:r>
              <a:rPr b="0" lang="en-GB" sz="2400" spc="-1" strike="noStrike">
                <a:solidFill>
                  <a:srgbClr val="000000"/>
                </a:solidFill>
                <a:latin typeface="Times New Roman"/>
                <a:ea typeface="Microsoft YaHei"/>
              </a:rPr>
              <a:t>arthquakes occurred in the last 2 years.</a:t>
            </a:r>
            <a:r>
              <a:rPr b="0" lang="en-US" sz="2400" spc="-1" strike="noStrike">
                <a:latin typeface="Times New Roman"/>
              </a:rPr>
              <a:t> </a:t>
            </a:r>
            <a:endParaRPr b="0" lang="en-US" sz="2400" spc="-1" strike="noStrike">
              <a:latin typeface="Arial"/>
            </a:endParaRPr>
          </a:p>
          <a:p>
            <a:pPr>
              <a:lnSpc>
                <a:spcPct val="100000"/>
              </a:lnSpc>
              <a:buNone/>
            </a:pPr>
            <a:r>
              <a:rPr b="0" lang="en-US" sz="2400" spc="-1" strike="noStrike">
                <a:latin typeface="Times New Roman"/>
              </a:rPr>
              <a:t>We can see that most seismic activity takes place at the boundaries between tectonic plates. </a:t>
            </a:r>
            <a:r>
              <a:rPr b="0" lang="en-US" sz="2400" spc="-1" strike="noStrike">
                <a:latin typeface="Times New Roman"/>
              </a:rPr>
              <a:t>The 3 stars shows the location of earthquakes with magnitudes of 8 or more. </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4" name="PlaceHolder 1"/>
          <p:cNvSpPr>
            <a:spLocks noGrp="1"/>
          </p:cNvSpPr>
          <p:nvPr>
            <p:ph type="title"/>
          </p:nvPr>
        </p:nvSpPr>
        <p:spPr>
          <a:xfrm>
            <a:off x="609480" y="273600"/>
            <a:ext cx="10972440" cy="1144800"/>
          </a:xfrm>
          <a:prstGeom prst="rect">
            <a:avLst/>
          </a:prstGeom>
          <a:noFill/>
          <a:ln w="0">
            <a:noFill/>
          </a:ln>
        </p:spPr>
        <p:txBody>
          <a:bodyPr lIns="90000" rIns="90000" tIns="45000" bIns="45000" anchor="ctr">
            <a:noAutofit/>
          </a:bodyPr>
          <a:p>
            <a:pPr>
              <a:lnSpc>
                <a:spcPct val="90000"/>
              </a:lnSpc>
              <a:spcBef>
                <a:spcPts val="1001"/>
              </a:spcBef>
              <a:buNone/>
            </a:pPr>
            <a:r>
              <a:rPr b="1" lang="en-GB" sz="2800" spc="-1" strike="noStrike">
                <a:solidFill>
                  <a:srgbClr val="000000"/>
                </a:solidFill>
                <a:latin typeface="Times New Roman"/>
                <a:ea typeface="Microsoft YaHei"/>
              </a:rPr>
              <a:t>Sub-Task 4.2: </a:t>
            </a:r>
            <a:r>
              <a:rPr b="0" lang="en-GB" sz="2800" spc="-1" strike="noStrike">
                <a:solidFill>
                  <a:srgbClr val="000000"/>
                </a:solidFill>
                <a:latin typeface="Times New Roman"/>
                <a:ea typeface="Microsoft YaHei"/>
              </a:rPr>
              <a:t>T</a:t>
            </a:r>
            <a:r>
              <a:rPr b="0" lang="en-GB" sz="2800" spc="-1" strike="noStrike">
                <a:solidFill>
                  <a:srgbClr val="000000"/>
                </a:solidFill>
                <a:latin typeface="Times New Roman"/>
                <a:ea typeface="Microsoft YaHei"/>
              </a:rPr>
              <a:t>ime series animation Animation </a:t>
            </a:r>
            <a:endParaRPr b="0" lang="en-US" sz="2800" spc="-1" strike="noStrike">
              <a:latin typeface="Times New Roman"/>
            </a:endParaRPr>
          </a:p>
        </p:txBody>
      </p:sp>
      <p:sp>
        <p:nvSpPr>
          <p:cNvPr id="20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a:lnSpc>
                <a:spcPct val="100000"/>
              </a:lnSpc>
              <a:buNone/>
            </a:pPr>
            <a:endParaRPr b="0" lang="en-US" sz="2400" spc="-1" strike="noStrike">
              <a:latin typeface="Arial"/>
            </a:endParaRPr>
          </a:p>
          <a:p>
            <a:pPr>
              <a:lnSpc>
                <a:spcPct val="100000"/>
              </a:lnSpc>
              <a:buNone/>
            </a:pPr>
            <a:r>
              <a:rPr b="0" lang="en-US" sz="2400" spc="-1" strike="noStrike">
                <a:latin typeface="Times New Roman"/>
              </a:rPr>
              <a:t> </a:t>
            </a:r>
            <a:endParaRPr b="0" lang="en-US" sz="2400" spc="-1" strike="noStrike">
              <a:latin typeface="Arial"/>
            </a:endParaRPr>
          </a:p>
          <a:p>
            <a:pPr>
              <a:lnSpc>
                <a:spcPct val="100000"/>
              </a:lnSpc>
              <a:buNone/>
            </a:pPr>
            <a:endParaRPr b="0" lang="en-US" sz="2400" spc="-1" strike="noStrike">
              <a:latin typeface="Arial"/>
            </a:endParaRPr>
          </a:p>
          <a:p>
            <a:pPr>
              <a:lnSpc>
                <a:spcPct val="100000"/>
              </a:lnSpc>
              <a:buNone/>
            </a:pPr>
            <a:endParaRPr b="0" lang="en-US" sz="2400" spc="-1" strike="noStrike">
              <a:latin typeface="Arial"/>
            </a:endParaRPr>
          </a:p>
        </p:txBody>
      </p:sp>
      <p:pic>
        <p:nvPicPr>
          <p:cNvPr id="206" name="" descr=""/>
          <p:cNvPicPr/>
          <p:nvPr/>
        </p:nvPicPr>
        <p:blipFill>
          <a:blip r:embed="rId2"/>
          <a:stretch/>
        </p:blipFill>
        <p:spPr>
          <a:xfrm>
            <a:off x="5715000" y="2286000"/>
            <a:ext cx="6172200" cy="2743200"/>
          </a:xfrm>
          <a:prstGeom prst="rect">
            <a:avLst/>
          </a:prstGeom>
          <a:ln w="0">
            <a:noFill/>
          </a:ln>
          <a:effectLst>
            <a:outerShdw dist="101823" dir="2700000" blurRad="0" rotWithShape="0">
              <a:srgbClr val="000000"/>
            </a:outerShdw>
          </a:effectLst>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PlaceHolder 1"/>
          <p:cNvSpPr>
            <a:spLocks noGrp="1"/>
          </p:cNvSpPr>
          <p:nvPr>
            <p:ph type="title"/>
          </p:nvPr>
        </p:nvSpPr>
        <p:spPr>
          <a:xfrm>
            <a:off x="837720" y="364680"/>
            <a:ext cx="10513440" cy="1323720"/>
          </a:xfrm>
          <a:prstGeom prst="rect">
            <a:avLst/>
          </a:prstGeom>
          <a:noFill/>
          <a:ln w="0">
            <a:noFill/>
          </a:ln>
        </p:spPr>
        <p:txBody>
          <a:bodyPr lIns="90000" rIns="90000" tIns="45000" bIns="45000" anchor="ctr">
            <a:noAutofit/>
          </a:bodyPr>
          <a:p>
            <a:pPr>
              <a:lnSpc>
                <a:spcPct val="90000"/>
              </a:lnSpc>
              <a:buNone/>
            </a:pPr>
            <a:r>
              <a:rPr b="0" lang="en-GB" sz="3600" spc="-1" strike="noStrike">
                <a:solidFill>
                  <a:srgbClr val="000000"/>
                </a:solidFill>
                <a:latin typeface="Calibri Light"/>
              </a:rPr>
              <a:t>4. etc. …</a:t>
            </a:r>
            <a:endParaRPr b="0" lang="en-US" sz="3600" spc="-1" strike="noStrike">
              <a:latin typeface="Arial"/>
            </a:endParaRPr>
          </a:p>
        </p:txBody>
      </p:sp>
      <p:sp>
        <p:nvSpPr>
          <p:cNvPr id="208" name="PlaceHolder 2"/>
          <p:cNvSpPr>
            <a:spLocks noGrp="1"/>
          </p:cNvSpPr>
          <p:nvPr>
            <p:ph/>
          </p:nvPr>
        </p:nvSpPr>
        <p:spPr>
          <a:xfrm>
            <a:off x="837720" y="1825200"/>
            <a:ext cx="10513440" cy="4349520"/>
          </a:xfrm>
          <a:prstGeom prst="rect">
            <a:avLst/>
          </a:prstGeom>
          <a:noFill/>
          <a:ln w="0">
            <a:noFill/>
          </a:ln>
        </p:spPr>
        <p:txBody>
          <a:bodyPr lIns="90000" rIns="90000" tIns="45000" bIns="45000" anchor="t">
            <a:noAutofit/>
          </a:bodyPr>
          <a:p>
            <a:pPr indent="-324000">
              <a:lnSpc>
                <a:spcPct val="100000"/>
              </a:lnSpc>
              <a:buClr>
                <a:srgbClr val="000000"/>
              </a:buClr>
              <a:buFont typeface="Wingdings" charset="2"/>
              <a:buChar char=""/>
            </a:pPr>
            <a:r>
              <a:rPr b="0" lang="en-US" sz="2400" spc="-1" strike="noStrike">
                <a:latin typeface="Times New Roman"/>
              </a:rPr>
              <a:t>We import the data as a vector layer. </a:t>
            </a:r>
            <a:endParaRPr b="0" lang="en-US" sz="2400" spc="-1" strike="noStrike">
              <a:latin typeface="Arial"/>
            </a:endParaRPr>
          </a:p>
          <a:p>
            <a:pPr indent="-324000">
              <a:lnSpc>
                <a:spcPct val="100000"/>
              </a:lnSpc>
              <a:buClr>
                <a:srgbClr val="000000"/>
              </a:buClr>
              <a:buFont typeface="Wingdings" charset="2"/>
              <a:buChar char=""/>
            </a:pPr>
            <a:r>
              <a:rPr b="0" lang="en-US" sz="2400" spc="-1" strike="noStrike">
                <a:latin typeface="Times New Roman"/>
              </a:rPr>
              <a:t>Then, in symbology we create 5 classes with fixed interval. Set the color and transparency of each class to make it easy to distinguish.</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PlaceHolder 1"/>
          <p:cNvSpPr>
            <a:spLocks noGrp="1"/>
          </p:cNvSpPr>
          <p:nvPr>
            <p:ph type="title"/>
          </p:nvPr>
        </p:nvSpPr>
        <p:spPr>
          <a:xfrm>
            <a:off x="837720" y="364680"/>
            <a:ext cx="10513440" cy="1323720"/>
          </a:xfrm>
          <a:prstGeom prst="rect">
            <a:avLst/>
          </a:prstGeom>
          <a:noFill/>
          <a:ln w="0">
            <a:noFill/>
          </a:ln>
        </p:spPr>
        <p:txBody>
          <a:bodyPr lIns="90000" rIns="90000" tIns="45000" bIns="45000" anchor="ctr">
            <a:noAutofit/>
          </a:bodyPr>
          <a:p>
            <a:pPr>
              <a:lnSpc>
                <a:spcPct val="90000"/>
              </a:lnSpc>
              <a:buNone/>
            </a:pPr>
            <a:r>
              <a:rPr b="0" lang="en-GB" sz="3600" spc="-1" strike="noStrike">
                <a:solidFill>
                  <a:srgbClr val="000000"/>
                </a:solidFill>
                <a:latin typeface="Calibri Light"/>
              </a:rPr>
              <a:t>&lt;matno&gt;: Your Personal View</a:t>
            </a:r>
            <a:endParaRPr b="0" lang="en-US" sz="3600" spc="-1" strike="noStrike">
              <a:latin typeface="Arial"/>
            </a:endParaRPr>
          </a:p>
        </p:txBody>
      </p:sp>
      <p:sp>
        <p:nvSpPr>
          <p:cNvPr id="210" name="PlaceHolder 2"/>
          <p:cNvSpPr>
            <a:spLocks noGrp="1"/>
          </p:cNvSpPr>
          <p:nvPr>
            <p:ph/>
          </p:nvPr>
        </p:nvSpPr>
        <p:spPr>
          <a:xfrm>
            <a:off x="837720" y="1825200"/>
            <a:ext cx="10513440" cy="4349520"/>
          </a:xfrm>
          <a:prstGeom prst="rect">
            <a:avLst/>
          </a:prstGeom>
          <a:noFill/>
          <a:ln w="0">
            <a:noFill/>
          </a:ln>
        </p:spPr>
        <p:txBody>
          <a:bodyPr lIns="90000" rIns="90000" tIns="45000" bIns="45000" anchor="t">
            <a:noAutofit/>
          </a:bodyPr>
          <a:p>
            <a:pPr marL="228600" indent="-228600">
              <a:lnSpc>
                <a:spcPct val="90000"/>
              </a:lnSpc>
              <a:spcBef>
                <a:spcPts val="1001"/>
              </a:spcBef>
              <a:buClr>
                <a:srgbClr val="000000"/>
              </a:buClr>
              <a:buFont typeface="Arial"/>
              <a:buChar char="•"/>
            </a:pPr>
            <a:r>
              <a:rPr b="0" lang="en-GB" sz="2800" spc="-1" strike="noStrike">
                <a:solidFill>
                  <a:srgbClr val="000000"/>
                </a:solidFill>
                <a:latin typeface="Calibri"/>
              </a:rPr>
              <a:t>Biggest challenges?</a:t>
            </a:r>
            <a:endParaRPr b="0" lang="en-US" sz="2800" spc="-1" strike="noStrike">
              <a:latin typeface="Arial"/>
            </a:endParaRPr>
          </a:p>
          <a:p>
            <a:pPr>
              <a:lnSpc>
                <a:spcPct val="90000"/>
              </a:lnSpc>
              <a:spcBef>
                <a:spcPts val="1001"/>
              </a:spcBef>
              <a:buNone/>
              <a:tabLst>
                <a:tab algn="l" pos="0"/>
              </a:tabLst>
            </a:pPr>
            <a:br>
              <a:rPr sz="2800"/>
            </a:br>
            <a:endParaRPr b="0" lang="en-US" sz="2800" spc="-1" strike="noStrike">
              <a:latin typeface="Arial"/>
            </a:endParaRPr>
          </a:p>
          <a:p>
            <a:pPr marL="228600" indent="-228600">
              <a:lnSpc>
                <a:spcPct val="90000"/>
              </a:lnSpc>
              <a:spcBef>
                <a:spcPts val="1001"/>
              </a:spcBef>
              <a:buClr>
                <a:srgbClr val="000000"/>
              </a:buClr>
              <a:buFont typeface="Arial"/>
              <a:buChar char="•"/>
              <a:tabLst>
                <a:tab algn="l" pos="0"/>
              </a:tabLst>
            </a:pPr>
            <a:r>
              <a:rPr b="0" lang="en-GB" sz="2800" spc="-1" strike="noStrike">
                <a:solidFill>
                  <a:srgbClr val="000000"/>
                </a:solidFill>
                <a:latin typeface="Calibri"/>
              </a:rPr>
              <a:t>Lessons learned?</a:t>
            </a:r>
            <a:endParaRPr b="0" lang="en-US" sz="2800" spc="-1" strike="noStrike">
              <a:latin typeface="Arial"/>
            </a:endParaRPr>
          </a:p>
          <a:p>
            <a:pPr>
              <a:lnSpc>
                <a:spcPct val="90000"/>
              </a:lnSpc>
              <a:spcBef>
                <a:spcPts val="1001"/>
              </a:spcBef>
              <a:buNone/>
              <a:tabLst>
                <a:tab algn="l" pos="0"/>
              </a:tabLst>
            </a:pPr>
            <a:br>
              <a:rPr sz="2800"/>
            </a:br>
            <a:endParaRPr b="0" lang="en-US" sz="2800" spc="-1" strike="noStrike">
              <a:latin typeface="Arial"/>
            </a:endParaRPr>
          </a:p>
          <a:p>
            <a:pPr marL="228600" indent="-228600">
              <a:lnSpc>
                <a:spcPct val="90000"/>
              </a:lnSpc>
              <a:spcBef>
                <a:spcPts val="1001"/>
              </a:spcBef>
              <a:buClr>
                <a:srgbClr val="000000"/>
              </a:buClr>
              <a:buFont typeface="Arial"/>
              <a:buChar char="•"/>
              <a:tabLst>
                <a:tab algn="l" pos="0"/>
              </a:tabLst>
            </a:pPr>
            <a:r>
              <a:rPr b="0" lang="en-GB" sz="2800" spc="-1" strike="noStrike">
                <a:solidFill>
                  <a:srgbClr val="000000"/>
                </a:solidFill>
                <a:latin typeface="Calibri"/>
              </a:rPr>
              <a:t>Whatever you want to say related to course, …</a:t>
            </a:r>
            <a:endParaRPr b="0" lang="en-US" sz="2800" spc="-1" strike="noStrike">
              <a:latin typeface="Arial"/>
            </a:endParaRPr>
          </a:p>
          <a:p>
            <a:pPr>
              <a:lnSpc>
                <a:spcPct val="90000"/>
              </a:lnSpc>
              <a:spcBef>
                <a:spcPts val="1001"/>
              </a:spcBef>
              <a:buNone/>
              <a:tabLst>
                <a:tab algn="l" pos="0"/>
              </a:tabLst>
            </a:pPr>
            <a:endParaRPr b="0" lang="en-US" sz="2800" spc="-1" strike="noStrike">
              <a:latin typeface="Arial"/>
            </a:endParaRPr>
          </a:p>
          <a:p>
            <a:pPr>
              <a:lnSpc>
                <a:spcPct val="90000"/>
              </a:lnSpc>
              <a:spcBef>
                <a:spcPts val="1001"/>
              </a:spcBef>
              <a:buNone/>
              <a:tabLst>
                <a:tab algn="l" pos="0"/>
              </a:tabLst>
            </a:pP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title"/>
          </p:nvPr>
        </p:nvSpPr>
        <p:spPr>
          <a:xfrm>
            <a:off x="837720" y="364680"/>
            <a:ext cx="10513440" cy="1323720"/>
          </a:xfrm>
          <a:prstGeom prst="rect">
            <a:avLst/>
          </a:prstGeom>
          <a:noFill/>
          <a:ln w="0">
            <a:noFill/>
          </a:ln>
        </p:spPr>
        <p:txBody>
          <a:bodyPr lIns="90000" rIns="90000" tIns="45000" bIns="45000" anchor="ctr">
            <a:noAutofit/>
          </a:bodyPr>
          <a:p>
            <a:pPr>
              <a:lnSpc>
                <a:spcPct val="90000"/>
              </a:lnSpc>
              <a:buNone/>
            </a:pPr>
            <a:r>
              <a:rPr b="0" lang="en-GB" sz="3600" spc="-1" strike="noStrike">
                <a:solidFill>
                  <a:srgbClr val="000000"/>
                </a:solidFill>
                <a:latin typeface="Calibri Light"/>
              </a:rPr>
              <a:t>&lt;matno&gt;: Self-Assessment, Part 1 </a:t>
            </a:r>
            <a:br>
              <a:rPr sz="3600"/>
            </a:br>
            <a:r>
              <a:rPr b="0" lang="en-GB" sz="3600" spc="-1" strike="noStrike">
                <a:solidFill>
                  <a:srgbClr val="000000"/>
                </a:solidFill>
                <a:latin typeface="Calibri Light"/>
              </a:rPr>
              <a:t>(give short answers)</a:t>
            </a:r>
            <a:endParaRPr b="0" lang="en-US" sz="3600" spc="-1" strike="noStrike">
              <a:latin typeface="Arial"/>
            </a:endParaRPr>
          </a:p>
        </p:txBody>
      </p:sp>
      <p:sp>
        <p:nvSpPr>
          <p:cNvPr id="212" name="PlaceHolder 2"/>
          <p:cNvSpPr>
            <a:spLocks noGrp="1"/>
          </p:cNvSpPr>
          <p:nvPr>
            <p:ph/>
          </p:nvPr>
        </p:nvSpPr>
        <p:spPr>
          <a:xfrm>
            <a:off x="837720" y="1825200"/>
            <a:ext cx="10513440" cy="4349520"/>
          </a:xfrm>
          <a:prstGeom prst="rect">
            <a:avLst/>
          </a:prstGeom>
          <a:noFill/>
          <a:ln w="0">
            <a:noFill/>
          </a:ln>
        </p:spPr>
        <p:txBody>
          <a:bodyPr lIns="90000" rIns="90000" tIns="45000" bIns="45000" anchor="t">
            <a:normAutofit/>
          </a:bodyPr>
          <a:p>
            <a:pPr marL="228600" indent="-228600">
              <a:lnSpc>
                <a:spcPct val="90000"/>
              </a:lnSpc>
              <a:spcBef>
                <a:spcPts val="1001"/>
              </a:spcBef>
              <a:buClr>
                <a:srgbClr val="000000"/>
              </a:buClr>
              <a:buFont typeface="Arial"/>
              <a:buChar char="•"/>
            </a:pPr>
            <a:r>
              <a:rPr b="0" lang="en-GB" sz="2800" spc="-1" strike="noStrike">
                <a:solidFill>
                  <a:srgbClr val="000000"/>
                </a:solidFill>
                <a:latin typeface="Calibri"/>
              </a:rPr>
              <a:t>What is your role in the group?</a:t>
            </a:r>
            <a:endParaRPr b="0" lang="en-US" sz="2800" spc="-1" strike="noStrike">
              <a:latin typeface="Arial"/>
            </a:endParaRPr>
          </a:p>
          <a:p>
            <a:pPr lvl="1" marL="685800" indent="-228600">
              <a:lnSpc>
                <a:spcPct val="90000"/>
              </a:lnSpc>
              <a:spcBef>
                <a:spcPts val="499"/>
              </a:spcBef>
              <a:buClr>
                <a:srgbClr val="000000"/>
              </a:buClr>
              <a:buFont typeface="Arial"/>
              <a:buChar char="•"/>
            </a:pPr>
            <a:r>
              <a:rPr b="0" lang="en-GB" sz="2800" spc="-1" strike="noStrike">
                <a:solidFill>
                  <a:srgbClr val="000000"/>
                </a:solidFill>
                <a:latin typeface="Calibri"/>
              </a:rPr>
              <a:t>&lt;e.g. master of disaster&gt;</a:t>
            </a:r>
            <a:br>
              <a:rPr sz="2800"/>
            </a:br>
            <a:r>
              <a:rPr b="0" lang="en-GB" sz="2800" spc="-1" strike="noStrike">
                <a:solidFill>
                  <a:srgbClr val="000000"/>
                </a:solidFill>
                <a:latin typeface="Calibri"/>
              </a:rPr>
              <a:t> </a:t>
            </a:r>
            <a:endParaRPr b="0" lang="en-US" sz="2800" spc="-1" strike="noStrike">
              <a:latin typeface="Arial"/>
            </a:endParaRPr>
          </a:p>
          <a:p>
            <a:pPr marL="228600" indent="-228600">
              <a:lnSpc>
                <a:spcPct val="90000"/>
              </a:lnSpc>
              <a:spcBef>
                <a:spcPts val="1001"/>
              </a:spcBef>
              <a:buClr>
                <a:srgbClr val="000000"/>
              </a:buClr>
              <a:buFont typeface="Arial"/>
              <a:buChar char="•"/>
            </a:pPr>
            <a:r>
              <a:rPr b="0" lang="en-GB" sz="2800" spc="-1" strike="noStrike">
                <a:solidFill>
                  <a:srgbClr val="000000"/>
                </a:solidFill>
                <a:latin typeface="Calibri"/>
              </a:rPr>
              <a:t>Which (sub)tasks are you responsible for? </a:t>
            </a:r>
            <a:endParaRPr b="0" lang="en-US" sz="2800" spc="-1" strike="noStrike">
              <a:latin typeface="Arial"/>
            </a:endParaRPr>
          </a:p>
          <a:p>
            <a:pPr lvl="1" marL="685800" indent="-228600">
              <a:lnSpc>
                <a:spcPct val="90000"/>
              </a:lnSpc>
              <a:spcBef>
                <a:spcPts val="499"/>
              </a:spcBef>
              <a:buClr>
                <a:srgbClr val="000000"/>
              </a:buClr>
              <a:buFont typeface="Arial"/>
              <a:buChar char="•"/>
            </a:pPr>
            <a:r>
              <a:rPr b="0" lang="en-GB" sz="2800" spc="-1" strike="noStrike">
                <a:solidFill>
                  <a:srgbClr val="000000"/>
                </a:solidFill>
                <a:latin typeface="Calibri"/>
              </a:rPr>
              <a:t>&lt;e.g. video, NDVI, …&gt;</a:t>
            </a:r>
            <a:br>
              <a:rPr sz="2800"/>
            </a:br>
            <a:r>
              <a:rPr b="0" lang="en-GB" sz="2800" spc="-1" strike="noStrike">
                <a:solidFill>
                  <a:srgbClr val="000000"/>
                </a:solidFill>
                <a:latin typeface="Calibri"/>
              </a:rPr>
              <a:t> </a:t>
            </a:r>
            <a:endParaRPr b="0" lang="en-US" sz="2800" spc="-1" strike="noStrike">
              <a:latin typeface="Arial"/>
            </a:endParaRPr>
          </a:p>
          <a:p>
            <a:pPr marL="228600" indent="-228600">
              <a:lnSpc>
                <a:spcPct val="90000"/>
              </a:lnSpc>
              <a:spcBef>
                <a:spcPts val="1001"/>
              </a:spcBef>
              <a:buClr>
                <a:srgbClr val="000000"/>
              </a:buClr>
              <a:buFont typeface="Arial"/>
              <a:buChar char="•"/>
            </a:pPr>
            <a:r>
              <a:rPr b="0" lang="en-GB" sz="2800" spc="-1" strike="noStrike">
                <a:solidFill>
                  <a:srgbClr val="000000"/>
                </a:solidFill>
                <a:latin typeface="Calibri"/>
              </a:rPr>
              <a:t>With whom have you been cooperating?</a:t>
            </a:r>
            <a:endParaRPr b="0" lang="en-US" sz="2800" spc="-1" strike="noStrike">
              <a:latin typeface="Arial"/>
            </a:endParaRPr>
          </a:p>
          <a:p>
            <a:pPr lvl="1" marL="685800" indent="-228600">
              <a:lnSpc>
                <a:spcPct val="90000"/>
              </a:lnSpc>
              <a:spcBef>
                <a:spcPts val="499"/>
              </a:spcBef>
              <a:buClr>
                <a:srgbClr val="000000"/>
              </a:buClr>
              <a:buFont typeface="Arial"/>
              <a:buChar char="•"/>
            </a:pPr>
            <a:r>
              <a:rPr b="0" lang="en-GB" sz="2800" spc="-1" strike="noStrike">
                <a:solidFill>
                  <a:srgbClr val="000000"/>
                </a:solidFill>
                <a:latin typeface="Calibri"/>
              </a:rPr>
              <a:t>&lt;e.g. John Doe (video), Iris Incredible (NDVI), …&gt;</a:t>
            </a:r>
            <a:br>
              <a:rPr sz="2800"/>
            </a:br>
            <a:r>
              <a:rPr b="0" lang="en-GB" sz="2800" spc="-1" strike="noStrike">
                <a:solidFill>
                  <a:srgbClr val="000000"/>
                </a:solidFill>
                <a:latin typeface="Calibri"/>
              </a:rPr>
              <a:t> </a:t>
            </a:r>
            <a:endParaRPr b="0" lang="en-US" sz="2800" spc="-1" strike="noStrike">
              <a:latin typeface="Arial"/>
            </a:endParaRPr>
          </a:p>
          <a:p>
            <a:pPr>
              <a:lnSpc>
                <a:spcPct val="90000"/>
              </a:lnSpc>
              <a:spcBef>
                <a:spcPts val="1001"/>
              </a:spcBef>
              <a:buNone/>
            </a:pP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PlaceHolder 1"/>
          <p:cNvSpPr>
            <a:spLocks noGrp="1"/>
          </p:cNvSpPr>
          <p:nvPr>
            <p:ph type="title"/>
          </p:nvPr>
        </p:nvSpPr>
        <p:spPr>
          <a:xfrm>
            <a:off x="837720" y="364680"/>
            <a:ext cx="10513440" cy="1323720"/>
          </a:xfrm>
          <a:prstGeom prst="rect">
            <a:avLst/>
          </a:prstGeom>
          <a:noFill/>
          <a:ln w="0">
            <a:noFill/>
          </a:ln>
        </p:spPr>
        <p:txBody>
          <a:bodyPr lIns="90000" rIns="90000" tIns="45000" bIns="45000" anchor="ctr">
            <a:normAutofit/>
          </a:bodyPr>
          <a:p>
            <a:pPr>
              <a:lnSpc>
                <a:spcPct val="90000"/>
              </a:lnSpc>
              <a:buNone/>
            </a:pPr>
            <a:r>
              <a:rPr b="0" lang="en-GB" sz="3600" spc="-1" strike="noStrike">
                <a:solidFill>
                  <a:srgbClr val="000000"/>
                </a:solidFill>
                <a:latin typeface="Calibri Light"/>
              </a:rPr>
              <a:t>&lt;matno&gt;: Self-Assessment, Part 2</a:t>
            </a:r>
            <a:br>
              <a:rPr sz="3600"/>
            </a:br>
            <a:r>
              <a:rPr b="0" lang="en-GB" sz="3600" spc="-1" strike="noStrike">
                <a:solidFill>
                  <a:srgbClr val="000000"/>
                </a:solidFill>
                <a:latin typeface="Calibri Light"/>
              </a:rPr>
              <a:t>(On a scale from 1 (poor) to 5 (very good))</a:t>
            </a:r>
            <a:endParaRPr b="0" lang="en-US" sz="3600" spc="-1" strike="noStrike">
              <a:latin typeface="Arial"/>
            </a:endParaRPr>
          </a:p>
        </p:txBody>
      </p:sp>
      <p:sp>
        <p:nvSpPr>
          <p:cNvPr id="214" name="PlaceHolder 2"/>
          <p:cNvSpPr>
            <a:spLocks noGrp="1"/>
          </p:cNvSpPr>
          <p:nvPr>
            <p:ph/>
          </p:nvPr>
        </p:nvSpPr>
        <p:spPr>
          <a:xfrm>
            <a:off x="837720" y="1825200"/>
            <a:ext cx="10513440" cy="4349520"/>
          </a:xfrm>
          <a:prstGeom prst="rect">
            <a:avLst/>
          </a:prstGeom>
          <a:noFill/>
          <a:ln w="0">
            <a:noFill/>
          </a:ln>
        </p:spPr>
        <p:txBody>
          <a:bodyPr lIns="90000" rIns="90000" tIns="45000" bIns="45000" anchor="t">
            <a:normAutofit/>
          </a:bodyPr>
          <a:p>
            <a:pPr marL="228600" indent="-228600">
              <a:lnSpc>
                <a:spcPct val="90000"/>
              </a:lnSpc>
              <a:spcBef>
                <a:spcPts val="1001"/>
              </a:spcBef>
              <a:buClr>
                <a:srgbClr val="000000"/>
              </a:buClr>
              <a:buFont typeface="Arial"/>
              <a:buChar char="•"/>
            </a:pPr>
            <a:r>
              <a:rPr b="0" lang="en-GB" sz="2800" spc="-1" strike="noStrike">
                <a:solidFill>
                  <a:srgbClr val="000000"/>
                </a:solidFill>
                <a:latin typeface="Calibri"/>
              </a:rPr>
              <a:t>What is your personal knowledge gain? </a:t>
            </a:r>
            <a:endParaRPr b="0" lang="en-US" sz="2800" spc="-1" strike="noStrike">
              <a:latin typeface="Arial"/>
            </a:endParaRPr>
          </a:p>
          <a:p>
            <a:pPr lvl="1" marL="685800" indent="-228600">
              <a:lnSpc>
                <a:spcPct val="90000"/>
              </a:lnSpc>
              <a:spcBef>
                <a:spcPts val="499"/>
              </a:spcBef>
              <a:buClr>
                <a:srgbClr val="000000"/>
              </a:buClr>
              <a:buFont typeface="Arial"/>
              <a:buChar char="•"/>
            </a:pPr>
            <a:r>
              <a:rPr b="0" lang="en-GB" sz="2800" spc="-1" strike="noStrike">
                <a:solidFill>
                  <a:srgbClr val="000000"/>
                </a:solidFill>
                <a:latin typeface="Calibri"/>
              </a:rPr>
              <a:t>[1-5]</a:t>
            </a:r>
            <a:endParaRPr b="0" lang="en-US" sz="2800" spc="-1" strike="noStrike">
              <a:latin typeface="Arial"/>
            </a:endParaRPr>
          </a:p>
          <a:p>
            <a:pPr marL="228600" indent="-228600">
              <a:lnSpc>
                <a:spcPct val="90000"/>
              </a:lnSpc>
              <a:spcBef>
                <a:spcPts val="1001"/>
              </a:spcBef>
              <a:buClr>
                <a:srgbClr val="000000"/>
              </a:buClr>
              <a:buFont typeface="Arial"/>
              <a:buChar char="•"/>
            </a:pPr>
            <a:r>
              <a:rPr b="0" lang="en-GB" sz="2800" spc="-1" strike="noStrike">
                <a:solidFill>
                  <a:srgbClr val="000000"/>
                </a:solidFill>
                <a:latin typeface="Calibri"/>
              </a:rPr>
              <a:t>How do you rate your commitment? </a:t>
            </a:r>
            <a:endParaRPr b="0" lang="en-US" sz="2800" spc="-1" strike="noStrike">
              <a:latin typeface="Arial"/>
            </a:endParaRPr>
          </a:p>
          <a:p>
            <a:pPr lvl="1" marL="685800" indent="-228600">
              <a:lnSpc>
                <a:spcPct val="90000"/>
              </a:lnSpc>
              <a:spcBef>
                <a:spcPts val="499"/>
              </a:spcBef>
              <a:buClr>
                <a:srgbClr val="000000"/>
              </a:buClr>
              <a:buFont typeface="Arial"/>
              <a:buChar char="•"/>
            </a:pPr>
            <a:r>
              <a:rPr b="0" lang="en-GB" sz="2800" spc="-1" strike="noStrike">
                <a:solidFill>
                  <a:srgbClr val="000000"/>
                </a:solidFill>
                <a:latin typeface="Calibri"/>
              </a:rPr>
              <a:t>[1-5]</a:t>
            </a:r>
            <a:endParaRPr b="0" lang="en-US" sz="2800" spc="-1" strike="noStrike">
              <a:latin typeface="Arial"/>
            </a:endParaRPr>
          </a:p>
          <a:p>
            <a:pPr marL="228600" indent="-228600">
              <a:lnSpc>
                <a:spcPct val="90000"/>
              </a:lnSpc>
              <a:spcBef>
                <a:spcPts val="1001"/>
              </a:spcBef>
              <a:buClr>
                <a:srgbClr val="000000"/>
              </a:buClr>
              <a:buFont typeface="Arial"/>
              <a:buChar char="•"/>
            </a:pPr>
            <a:r>
              <a:rPr b="0" lang="en-GB" sz="2800" spc="-1" strike="noStrike">
                <a:solidFill>
                  <a:srgbClr val="000000"/>
                </a:solidFill>
                <a:latin typeface="Calibri"/>
              </a:rPr>
              <a:t>How difficult is your task?</a:t>
            </a:r>
            <a:endParaRPr b="0" lang="en-US" sz="2800" spc="-1" strike="noStrike">
              <a:latin typeface="Arial"/>
            </a:endParaRPr>
          </a:p>
          <a:p>
            <a:pPr lvl="1" marL="685800" indent="-228600">
              <a:lnSpc>
                <a:spcPct val="90000"/>
              </a:lnSpc>
              <a:spcBef>
                <a:spcPts val="499"/>
              </a:spcBef>
              <a:buClr>
                <a:srgbClr val="000000"/>
              </a:buClr>
              <a:buFont typeface="Arial"/>
              <a:buChar char="•"/>
            </a:pPr>
            <a:r>
              <a:rPr b="0" lang="en-GB" sz="2800" spc="-1" strike="noStrike">
                <a:solidFill>
                  <a:srgbClr val="000000"/>
                </a:solidFill>
                <a:latin typeface="Calibri"/>
              </a:rPr>
              <a:t>[1-5]</a:t>
            </a:r>
            <a:endParaRPr b="0" lang="en-US" sz="2800" spc="-1" strike="noStrike">
              <a:latin typeface="Arial"/>
            </a:endParaRPr>
          </a:p>
          <a:p>
            <a:pPr>
              <a:lnSpc>
                <a:spcPct val="90000"/>
              </a:lnSpc>
              <a:spcBef>
                <a:spcPts val="1001"/>
              </a:spcBef>
              <a:buNone/>
            </a:pPr>
            <a:endParaRPr b="0" lang="en-US" sz="2800" spc="-1" strike="noStrike">
              <a:latin typeface="Arial"/>
            </a:endParaRPr>
          </a:p>
          <a:p>
            <a:pPr>
              <a:lnSpc>
                <a:spcPct val="90000"/>
              </a:lnSpc>
              <a:spcBef>
                <a:spcPts val="1001"/>
              </a:spcBef>
              <a:buNone/>
            </a:pP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7" name="PlaceHolder 1"/>
          <p:cNvSpPr>
            <a:spLocks noGrp="1"/>
          </p:cNvSpPr>
          <p:nvPr>
            <p:ph type="title"/>
          </p:nvPr>
        </p:nvSpPr>
        <p:spPr>
          <a:xfrm>
            <a:off x="837720" y="364680"/>
            <a:ext cx="10513440" cy="1323720"/>
          </a:xfrm>
          <a:prstGeom prst="rect">
            <a:avLst/>
          </a:prstGeom>
          <a:noFill/>
          <a:ln w="0">
            <a:noFill/>
          </a:ln>
        </p:spPr>
        <p:txBody>
          <a:bodyPr lIns="90000" rIns="90000" tIns="45000" bIns="45000" anchor="ctr">
            <a:noAutofit/>
          </a:bodyPr>
          <a:p>
            <a:pPr>
              <a:lnSpc>
                <a:spcPct val="90000"/>
              </a:lnSpc>
              <a:buNone/>
            </a:pPr>
            <a:r>
              <a:rPr b="1" lang="en-GB" sz="3600" spc="-1" strike="noStrike">
                <a:solidFill>
                  <a:srgbClr val="000000"/>
                </a:solidFill>
                <a:latin typeface="Times New Roman"/>
              </a:rPr>
              <a:t>Task 01: Warming Stripes</a:t>
            </a:r>
            <a:endParaRPr b="0" lang="en-US" sz="3600" spc="-1" strike="noStrike">
              <a:latin typeface="Arial"/>
            </a:endParaRPr>
          </a:p>
        </p:txBody>
      </p:sp>
      <p:sp>
        <p:nvSpPr>
          <p:cNvPr id="168" name="PlaceHolder 2"/>
          <p:cNvSpPr>
            <a:spLocks noGrp="1"/>
          </p:cNvSpPr>
          <p:nvPr>
            <p:ph/>
          </p:nvPr>
        </p:nvSpPr>
        <p:spPr>
          <a:xfrm>
            <a:off x="837720" y="1825200"/>
            <a:ext cx="10513440" cy="4349520"/>
          </a:xfrm>
          <a:prstGeom prst="rect">
            <a:avLst/>
          </a:prstGeom>
          <a:noFill/>
          <a:ln w="0">
            <a:noFill/>
          </a:ln>
        </p:spPr>
        <p:txBody>
          <a:bodyPr lIns="90000" rIns="90000" tIns="45000" bIns="45000" anchor="t">
            <a:noAutofit/>
          </a:bodyPr>
          <a:p>
            <a:pPr marL="228600" indent="-228600">
              <a:lnSpc>
                <a:spcPct val="90000"/>
              </a:lnSpc>
              <a:spcBef>
                <a:spcPts val="1001"/>
              </a:spcBef>
              <a:buClr>
                <a:srgbClr val="000000"/>
              </a:buClr>
              <a:buFont typeface="Arial"/>
              <a:buChar char="•"/>
            </a:pPr>
            <a:r>
              <a:rPr b="0" lang="en-GB" sz="2800" spc="-1" strike="noStrike">
                <a:solidFill>
                  <a:srgbClr val="000000"/>
                </a:solidFill>
                <a:latin typeface="Times New Roman"/>
              </a:rPr>
              <a:t>Utilize temperature data collected from NRW stations that have been in operation since prior to 1950 and are still functioning to illustrate the impact of global warming by representing temperature variations above or below a specific benchmark temperature with colored stripes. With red and blue hues indicating warmer and cooler temperatures, respectively.</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9" name="PlaceHolder 1"/>
          <p:cNvSpPr>
            <a:spLocks noGrp="1"/>
          </p:cNvSpPr>
          <p:nvPr>
            <p:ph type="title"/>
          </p:nvPr>
        </p:nvSpPr>
        <p:spPr>
          <a:xfrm>
            <a:off x="837720" y="46440"/>
            <a:ext cx="10513440" cy="1323720"/>
          </a:xfrm>
          <a:prstGeom prst="rect">
            <a:avLst/>
          </a:prstGeom>
          <a:noFill/>
          <a:ln w="0">
            <a:noFill/>
          </a:ln>
        </p:spPr>
        <p:txBody>
          <a:bodyPr lIns="90000" rIns="90000" tIns="45000" bIns="45000" anchor="ctr">
            <a:noAutofit/>
          </a:bodyPr>
          <a:p>
            <a:pPr>
              <a:lnSpc>
                <a:spcPct val="90000"/>
              </a:lnSpc>
              <a:buNone/>
            </a:pPr>
            <a:r>
              <a:rPr b="1" lang="en-GB" sz="2800" spc="-1" strike="noStrike">
                <a:solidFill>
                  <a:srgbClr val="000000"/>
                </a:solidFill>
                <a:latin typeface="Times New Roman"/>
              </a:rPr>
              <a:t>Sub-Task 1.1: </a:t>
            </a:r>
            <a:r>
              <a:rPr b="0" lang="en-GB" sz="2800" spc="-1" strike="noStrike">
                <a:solidFill>
                  <a:srgbClr val="000000"/>
                </a:solidFill>
                <a:latin typeface="Times New Roman"/>
              </a:rPr>
              <a:t>Selecting the stations which are in NRW still active and started before 1950</a:t>
            </a:r>
            <a:endParaRPr b="0" lang="en-US" sz="2800" spc="-1" strike="noStrike">
              <a:latin typeface="Arial"/>
            </a:endParaRPr>
          </a:p>
        </p:txBody>
      </p:sp>
      <p:sp>
        <p:nvSpPr>
          <p:cNvPr id="170" name="PlaceHolder 2"/>
          <p:cNvSpPr>
            <a:spLocks noGrp="1"/>
          </p:cNvSpPr>
          <p:nvPr>
            <p:ph/>
          </p:nvPr>
        </p:nvSpPr>
        <p:spPr>
          <a:xfrm>
            <a:off x="837720" y="1371600"/>
            <a:ext cx="10513440" cy="4803120"/>
          </a:xfrm>
          <a:prstGeom prst="rect">
            <a:avLst/>
          </a:prstGeom>
          <a:noFill/>
          <a:ln w="0">
            <a:noFill/>
          </a:ln>
        </p:spPr>
        <p:txBody>
          <a:bodyPr lIns="90000" rIns="90000" tIns="45000" bIns="45000" anchor="t">
            <a:noAutofit/>
          </a:bodyPr>
          <a:p>
            <a:pPr marL="228600" indent="-228600">
              <a:lnSpc>
                <a:spcPct val="90000"/>
              </a:lnSpc>
              <a:spcBef>
                <a:spcPts val="1001"/>
              </a:spcBef>
              <a:buClr>
                <a:srgbClr val="000000"/>
              </a:buClr>
              <a:buFont typeface="Arial"/>
              <a:buChar char="•"/>
            </a:pPr>
            <a:r>
              <a:rPr b="0" lang="en-GB" sz="2400" spc="-1" strike="noStrike">
                <a:solidFill>
                  <a:srgbClr val="000000"/>
                </a:solidFill>
                <a:latin typeface="Times New Roman"/>
              </a:rPr>
              <a:t>First, we download the data as a txt file from </a:t>
            </a:r>
            <a:r>
              <a:rPr b="0" i="1" lang="en-GB" sz="2400" spc="-1" strike="noStrike" u="sng">
                <a:solidFill>
                  <a:srgbClr val="0563c1"/>
                </a:solidFill>
                <a:uFillTx/>
                <a:latin typeface="Times New Roman"/>
                <a:hlinkClick r:id="rId2"/>
              </a:rPr>
              <a:t>DWD opendata</a:t>
            </a:r>
            <a:r>
              <a:rPr b="0" i="1" lang="en-GB" sz="2400" spc="-1" strike="noStrike">
                <a:solidFill>
                  <a:srgbClr val="2a6099"/>
                </a:solidFill>
                <a:latin typeface="Times New Roman"/>
              </a:rPr>
              <a:t>. </a:t>
            </a:r>
            <a:r>
              <a:rPr b="0" lang="en-GB" sz="2400" spc="-1" strike="noStrike">
                <a:solidFill>
                  <a:srgbClr val="000000"/>
                </a:solidFill>
                <a:latin typeface="Times New Roman"/>
              </a:rPr>
              <a:t>Then, we read the data which are located in NRW, still active and started before 1950 using Pandas.</a:t>
            </a:r>
            <a:endParaRPr b="0" lang="en-US" sz="2400" spc="-1" strike="noStrike">
              <a:latin typeface="Arial"/>
            </a:endParaRPr>
          </a:p>
          <a:p>
            <a:pPr marL="228600" indent="-228600">
              <a:lnSpc>
                <a:spcPct val="90000"/>
              </a:lnSpc>
              <a:spcBef>
                <a:spcPts val="1001"/>
              </a:spcBef>
              <a:buClr>
                <a:srgbClr val="000000"/>
              </a:buClr>
              <a:buFont typeface="Arial"/>
              <a:buChar char="•"/>
            </a:pPr>
            <a:r>
              <a:rPr b="0" lang="en-GB" sz="2400" spc="-1" strike="noStrike">
                <a:solidFill>
                  <a:srgbClr val="000000"/>
                </a:solidFill>
                <a:latin typeface="Times New Roman"/>
              </a:rPr>
              <a:t> </a:t>
            </a:r>
            <a:endParaRPr b="0" lang="en-US" sz="2400" spc="-1" strike="noStrike">
              <a:latin typeface="Arial"/>
            </a:endParaRPr>
          </a:p>
        </p:txBody>
      </p:sp>
      <p:pic>
        <p:nvPicPr>
          <p:cNvPr id="171" name="" descr=""/>
          <p:cNvPicPr/>
          <p:nvPr/>
        </p:nvPicPr>
        <p:blipFill>
          <a:blip r:embed="rId3"/>
          <a:stretch/>
        </p:blipFill>
        <p:spPr>
          <a:xfrm>
            <a:off x="2324160" y="2057400"/>
            <a:ext cx="7542360" cy="4570560"/>
          </a:xfrm>
          <a:prstGeom prst="rect">
            <a:avLst/>
          </a:prstGeom>
          <a:ln w="0">
            <a:noFill/>
          </a:ln>
          <a:effectLst>
            <a:outerShdw blurRad="0" dir="2700000" dist="101823" rotWithShape="0">
              <a:srgbClr val="000000"/>
            </a:outerShdw>
          </a:effectLst>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2" name="PlaceHolder 1"/>
          <p:cNvSpPr>
            <a:spLocks noGrp="1"/>
          </p:cNvSpPr>
          <p:nvPr>
            <p:ph type="title"/>
          </p:nvPr>
        </p:nvSpPr>
        <p:spPr>
          <a:xfrm>
            <a:off x="837720" y="-182160"/>
            <a:ext cx="10513440" cy="1323720"/>
          </a:xfrm>
          <a:prstGeom prst="rect">
            <a:avLst/>
          </a:prstGeom>
          <a:noFill/>
          <a:ln w="0">
            <a:noFill/>
          </a:ln>
        </p:spPr>
        <p:txBody>
          <a:bodyPr lIns="90000" rIns="90000" tIns="45000" bIns="45000" anchor="ctr">
            <a:noAutofit/>
          </a:bodyPr>
          <a:p>
            <a:pPr>
              <a:lnSpc>
                <a:spcPct val="90000"/>
              </a:lnSpc>
              <a:buNone/>
            </a:pPr>
            <a:r>
              <a:rPr b="1" lang="en-GB" sz="2800" spc="-1" strike="noStrike">
                <a:solidFill>
                  <a:srgbClr val="000000"/>
                </a:solidFill>
                <a:latin typeface="Times New Roman"/>
              </a:rPr>
              <a:t>Sub-Task 1.2: </a:t>
            </a:r>
            <a:r>
              <a:rPr b="0" lang="en-GB" sz="2800" spc="-1" strike="noStrike">
                <a:solidFill>
                  <a:srgbClr val="000000"/>
                </a:solidFill>
                <a:latin typeface="Times New Roman"/>
              </a:rPr>
              <a:t>create a geopackage layer and load it into QGIS</a:t>
            </a:r>
            <a:endParaRPr b="0" lang="en-US" sz="2800" spc="-1" strike="noStrike">
              <a:latin typeface="Arial"/>
            </a:endParaRPr>
          </a:p>
        </p:txBody>
      </p:sp>
      <p:sp>
        <p:nvSpPr>
          <p:cNvPr id="173" name="PlaceHolder 2"/>
          <p:cNvSpPr>
            <a:spLocks noGrp="1"/>
          </p:cNvSpPr>
          <p:nvPr>
            <p:ph/>
          </p:nvPr>
        </p:nvSpPr>
        <p:spPr>
          <a:xfrm>
            <a:off x="685800" y="914400"/>
            <a:ext cx="10971360" cy="5484960"/>
          </a:xfrm>
          <a:prstGeom prst="rect">
            <a:avLst/>
          </a:prstGeom>
          <a:noFill/>
          <a:ln w="0">
            <a:noFill/>
          </a:ln>
        </p:spPr>
        <p:txBody>
          <a:bodyPr lIns="90000" rIns="90000" tIns="45000" bIns="45000" anchor="t">
            <a:noAutofit/>
          </a:bodyPr>
          <a:p>
            <a:pPr marL="228600" indent="-228600">
              <a:lnSpc>
                <a:spcPct val="90000"/>
              </a:lnSpc>
              <a:spcBef>
                <a:spcPts val="1001"/>
              </a:spcBef>
              <a:buClr>
                <a:srgbClr val="000000"/>
              </a:buClr>
              <a:buFont typeface="Arial"/>
              <a:buChar char="•"/>
            </a:pPr>
            <a:r>
              <a:rPr b="0" lang="en-GB" sz="2400" spc="-1" strike="noStrike">
                <a:solidFill>
                  <a:srgbClr val="000000"/>
                </a:solidFill>
                <a:latin typeface="Times New Roman"/>
                <a:ea typeface="Microsoft YaHei"/>
              </a:rPr>
              <a:t>  </a:t>
            </a:r>
            <a:r>
              <a:rPr b="0" lang="en-GB" sz="2400" spc="-1" strike="noStrike">
                <a:solidFill>
                  <a:srgbClr val="000000"/>
                </a:solidFill>
                <a:latin typeface="Times New Roman"/>
                <a:ea typeface="Microsoft YaHei"/>
              </a:rPr>
              <a:t>After creating a geopackage using geopandas, we load it into QGIS and create a designed map with NRW WMS service.</a:t>
            </a:r>
            <a:endParaRPr b="0" lang="en-US" sz="2400" spc="-1" strike="noStrike">
              <a:latin typeface="Arial"/>
            </a:endParaRPr>
          </a:p>
        </p:txBody>
      </p:sp>
      <p:pic>
        <p:nvPicPr>
          <p:cNvPr id="174" name="" descr=""/>
          <p:cNvPicPr/>
          <p:nvPr/>
        </p:nvPicPr>
        <p:blipFill>
          <a:blip r:embed="rId2"/>
          <a:stretch/>
        </p:blipFill>
        <p:spPr>
          <a:xfrm>
            <a:off x="2324160" y="1600200"/>
            <a:ext cx="7542360" cy="5027760"/>
          </a:xfrm>
          <a:prstGeom prst="rect">
            <a:avLst/>
          </a:prstGeom>
          <a:ln w="0">
            <a:noFill/>
          </a:ln>
          <a:effectLst>
            <a:outerShdw blurRad="0" dir="2700000" dist="101823" rotWithShape="0">
              <a:srgbClr val="000000"/>
            </a:outerShdw>
          </a:effectLst>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5" name="PlaceHolder 1"/>
          <p:cNvSpPr>
            <a:spLocks noGrp="1"/>
          </p:cNvSpPr>
          <p:nvPr>
            <p:ph type="title"/>
          </p:nvPr>
        </p:nvSpPr>
        <p:spPr>
          <a:xfrm>
            <a:off x="837720" y="46440"/>
            <a:ext cx="10513440" cy="1323720"/>
          </a:xfrm>
          <a:prstGeom prst="rect">
            <a:avLst/>
          </a:prstGeom>
          <a:noFill/>
          <a:ln w="0">
            <a:noFill/>
          </a:ln>
        </p:spPr>
        <p:txBody>
          <a:bodyPr lIns="90000" rIns="90000" tIns="45000" bIns="45000" anchor="ctr">
            <a:noAutofit/>
          </a:bodyPr>
          <a:p>
            <a:pPr>
              <a:lnSpc>
                <a:spcPct val="90000"/>
              </a:lnSpc>
              <a:buNone/>
            </a:pPr>
            <a:r>
              <a:rPr b="1" lang="en-GB" sz="2800" spc="-1" strike="noStrike">
                <a:solidFill>
                  <a:srgbClr val="000000"/>
                </a:solidFill>
                <a:latin typeface="Times New Roman"/>
              </a:rPr>
              <a:t>Sub-Task 1.3: </a:t>
            </a:r>
            <a:r>
              <a:rPr b="0" lang="en-GB" sz="2800" spc="-1" strike="noStrike">
                <a:solidFill>
                  <a:srgbClr val="000000"/>
                </a:solidFill>
                <a:latin typeface="Times New Roman"/>
              </a:rPr>
              <a:t>download the annual temperature data from the KL data collection</a:t>
            </a:r>
            <a:endParaRPr b="0" lang="en-US" sz="2800" spc="-1" strike="noStrike">
              <a:latin typeface="Arial"/>
            </a:endParaRPr>
          </a:p>
        </p:txBody>
      </p:sp>
      <p:sp>
        <p:nvSpPr>
          <p:cNvPr id="176" name="PlaceHolder 2"/>
          <p:cNvSpPr>
            <a:spLocks noGrp="1"/>
          </p:cNvSpPr>
          <p:nvPr>
            <p:ph/>
          </p:nvPr>
        </p:nvSpPr>
        <p:spPr>
          <a:xfrm>
            <a:off x="685800" y="1371600"/>
            <a:ext cx="10971360" cy="5027760"/>
          </a:xfrm>
          <a:prstGeom prst="rect">
            <a:avLst/>
          </a:prstGeom>
          <a:noFill/>
          <a:ln w="0">
            <a:noFill/>
          </a:ln>
        </p:spPr>
        <p:txBody>
          <a:bodyPr lIns="90000" rIns="90000" tIns="45000" bIns="45000" anchor="t">
            <a:noAutofit/>
          </a:bodyPr>
          <a:p>
            <a:pPr marL="228600" indent="-228600">
              <a:lnSpc>
                <a:spcPct val="90000"/>
              </a:lnSpc>
              <a:spcBef>
                <a:spcPts val="1001"/>
              </a:spcBef>
              <a:buClr>
                <a:srgbClr val="000000"/>
              </a:buClr>
              <a:buFont typeface="Arial"/>
              <a:buChar char="•"/>
            </a:pPr>
            <a:r>
              <a:rPr b="0" lang="en-GB" sz="2400" spc="-1" strike="noStrike">
                <a:solidFill>
                  <a:srgbClr val="000000"/>
                </a:solidFill>
                <a:latin typeface="Times New Roman"/>
              </a:rPr>
              <a:t>  </a:t>
            </a:r>
            <a:r>
              <a:rPr b="0" lang="en-GB" sz="2400" spc="-1" strike="noStrike">
                <a:solidFill>
                  <a:srgbClr val="000000"/>
                </a:solidFill>
                <a:latin typeface="Times New Roman"/>
              </a:rPr>
              <a:t>After downloading the annual temperature data, we unzip them and read them using zipfile and pandas.</a:t>
            </a:r>
            <a:endParaRPr b="0" lang="en-US" sz="2400" spc="-1" strike="noStrike">
              <a:latin typeface="Arial"/>
            </a:endParaRPr>
          </a:p>
        </p:txBody>
      </p:sp>
      <p:pic>
        <p:nvPicPr>
          <p:cNvPr id="177" name="" descr=""/>
          <p:cNvPicPr/>
          <p:nvPr/>
        </p:nvPicPr>
        <p:blipFill>
          <a:blip r:embed="rId2"/>
          <a:stretch/>
        </p:blipFill>
        <p:spPr>
          <a:xfrm>
            <a:off x="2007000" y="2057400"/>
            <a:ext cx="8177040" cy="4709880"/>
          </a:xfrm>
          <a:prstGeom prst="rect">
            <a:avLst/>
          </a:prstGeom>
          <a:ln w="0">
            <a:noFill/>
          </a:ln>
          <a:effectLst>
            <a:outerShdw blurRad="0" dir="2700000" dist="101823" rotWithShape="0">
              <a:srgbClr val="000000"/>
            </a:outerShdw>
          </a:effectLst>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8" name="PlaceHolder 1"/>
          <p:cNvSpPr>
            <a:spLocks noGrp="1"/>
          </p:cNvSpPr>
          <p:nvPr>
            <p:ph type="title"/>
          </p:nvPr>
        </p:nvSpPr>
        <p:spPr>
          <a:xfrm>
            <a:off x="837720" y="0"/>
            <a:ext cx="10513440" cy="912960"/>
          </a:xfrm>
          <a:prstGeom prst="rect">
            <a:avLst/>
          </a:prstGeom>
          <a:noFill/>
          <a:ln w="0">
            <a:noFill/>
          </a:ln>
        </p:spPr>
        <p:txBody>
          <a:bodyPr lIns="90000" rIns="90000" tIns="45000" bIns="45000" anchor="ctr">
            <a:noAutofit/>
          </a:bodyPr>
          <a:p>
            <a:pPr>
              <a:lnSpc>
                <a:spcPct val="90000"/>
              </a:lnSpc>
              <a:buNone/>
            </a:pPr>
            <a:r>
              <a:rPr b="1" lang="en-GB" sz="2800" spc="-1" strike="noStrike">
                <a:solidFill>
                  <a:srgbClr val="000000"/>
                </a:solidFill>
                <a:latin typeface="Times New Roman"/>
              </a:rPr>
              <a:t>Sub-Task 1.4: </a:t>
            </a:r>
            <a:r>
              <a:rPr b="0" lang="en-GB" sz="2800" spc="-1" strike="noStrike">
                <a:solidFill>
                  <a:srgbClr val="000000"/>
                </a:solidFill>
                <a:latin typeface="Times New Roman"/>
              </a:rPr>
              <a:t>plot the warming stripes</a:t>
            </a:r>
            <a:endParaRPr b="0" lang="en-US" sz="2800" spc="-1" strike="noStrike">
              <a:latin typeface="Arial"/>
            </a:endParaRPr>
          </a:p>
        </p:txBody>
      </p:sp>
      <p:sp>
        <p:nvSpPr>
          <p:cNvPr id="179" name="PlaceHolder 2"/>
          <p:cNvSpPr>
            <a:spLocks noGrp="1"/>
          </p:cNvSpPr>
          <p:nvPr>
            <p:ph/>
          </p:nvPr>
        </p:nvSpPr>
        <p:spPr>
          <a:xfrm>
            <a:off x="685800" y="914400"/>
            <a:ext cx="10971360" cy="5484960"/>
          </a:xfrm>
          <a:prstGeom prst="rect">
            <a:avLst/>
          </a:prstGeom>
          <a:noFill/>
          <a:ln w="0">
            <a:noFill/>
          </a:ln>
        </p:spPr>
        <p:txBody>
          <a:bodyPr lIns="90000" rIns="90000" tIns="45000" bIns="45000" anchor="t">
            <a:noAutofit/>
          </a:bodyPr>
          <a:p>
            <a:pPr marL="228600" indent="-228600">
              <a:lnSpc>
                <a:spcPct val="90000"/>
              </a:lnSpc>
              <a:spcBef>
                <a:spcPts val="1001"/>
              </a:spcBef>
              <a:buClr>
                <a:srgbClr val="000000"/>
              </a:buClr>
              <a:buFont typeface="Arial"/>
              <a:buChar char="•"/>
            </a:pPr>
            <a:r>
              <a:rPr b="0" lang="en-GB" sz="2400" spc="-1" strike="noStrike">
                <a:solidFill>
                  <a:srgbClr val="000000"/>
                </a:solidFill>
                <a:latin typeface="Times New Roman"/>
              </a:rPr>
              <a:t>  </a:t>
            </a:r>
            <a:r>
              <a:rPr b="0" lang="en-GB" sz="2400" spc="-1" strike="noStrike">
                <a:solidFill>
                  <a:srgbClr val="000000"/>
                </a:solidFill>
                <a:latin typeface="Times New Roman"/>
              </a:rPr>
              <a:t>After downloading the annual temperature data, we unzip them and read them using zipfile and pandas.</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0" name="PlaceHolder 1"/>
          <p:cNvSpPr>
            <a:spLocks noGrp="1"/>
          </p:cNvSpPr>
          <p:nvPr>
            <p:ph type="title"/>
          </p:nvPr>
        </p:nvSpPr>
        <p:spPr>
          <a:xfrm>
            <a:off x="837720" y="364680"/>
            <a:ext cx="10513440" cy="1323720"/>
          </a:xfrm>
          <a:prstGeom prst="rect">
            <a:avLst/>
          </a:prstGeom>
          <a:noFill/>
          <a:ln w="0">
            <a:noFill/>
          </a:ln>
        </p:spPr>
        <p:txBody>
          <a:bodyPr lIns="90000" rIns="90000" tIns="45000" bIns="45000" anchor="ctr">
            <a:noAutofit/>
          </a:bodyPr>
          <a:p>
            <a:pPr>
              <a:lnSpc>
                <a:spcPct val="90000"/>
              </a:lnSpc>
              <a:buNone/>
            </a:pPr>
            <a:r>
              <a:rPr b="1" lang="en-GB" sz="3600" spc="-1" strike="noStrike">
                <a:solidFill>
                  <a:srgbClr val="000000"/>
                </a:solidFill>
                <a:latin typeface="Times New Roman"/>
              </a:rPr>
              <a:t>Task 02: Digitization: Burial Mounds in Uedemer Hochwald </a:t>
            </a:r>
            <a:endParaRPr b="0" lang="en-US" sz="3600" spc="-1" strike="noStrike">
              <a:latin typeface="Arial"/>
            </a:endParaRPr>
          </a:p>
        </p:txBody>
      </p:sp>
      <p:sp>
        <p:nvSpPr>
          <p:cNvPr id="181" name="PlaceHolder 2"/>
          <p:cNvSpPr>
            <a:spLocks noGrp="1"/>
          </p:cNvSpPr>
          <p:nvPr>
            <p:ph/>
          </p:nvPr>
        </p:nvSpPr>
        <p:spPr>
          <a:xfrm>
            <a:off x="837720" y="1825200"/>
            <a:ext cx="10513440" cy="4349520"/>
          </a:xfrm>
          <a:prstGeom prst="rect">
            <a:avLst/>
          </a:prstGeom>
          <a:noFill/>
          <a:ln w="0">
            <a:noFill/>
          </a:ln>
        </p:spPr>
        <p:txBody>
          <a:bodyPr lIns="90000" rIns="90000" tIns="45000" bIns="45000" anchor="t">
            <a:noAutofit/>
          </a:bodyPr>
          <a:p>
            <a:pPr>
              <a:lnSpc>
                <a:spcPct val="90000"/>
              </a:lnSpc>
              <a:spcBef>
                <a:spcPts val="1001"/>
              </a:spcBef>
              <a:buNone/>
            </a:pPr>
            <a:r>
              <a:rPr b="0" lang="en-GB" sz="2800" spc="-1" strike="noStrike">
                <a:solidFill>
                  <a:srgbClr val="000000"/>
                </a:solidFill>
                <a:latin typeface="Times New Roman"/>
              </a:rPr>
              <a:t>In this task, we are going to georeference an image of Burial mounds in Uedemer Hochwald and create a hillshade model from the DTM layer. Also, we are going to measure the typical mound heights and search for weakly visible rectangular structures which are not paths.</a:t>
            </a:r>
            <a:endParaRPr b="0" lang="en-US" sz="2800" spc="-1" strike="noStrike">
              <a:latin typeface="Arial"/>
            </a:endParaRPr>
          </a:p>
        </p:txBody>
      </p:sp>
      <p:pic>
        <p:nvPicPr>
          <p:cNvPr id="182" name="" descr=""/>
          <p:cNvPicPr/>
          <p:nvPr/>
        </p:nvPicPr>
        <p:blipFill>
          <a:blip r:embed="rId2"/>
          <a:stretch/>
        </p:blipFill>
        <p:spPr>
          <a:xfrm>
            <a:off x="2666880" y="3429000"/>
            <a:ext cx="6856920" cy="3199320"/>
          </a:xfrm>
          <a:prstGeom prst="rect">
            <a:avLst/>
          </a:prstGeom>
          <a:ln w="0">
            <a:noFill/>
          </a:ln>
          <a:effectLst>
            <a:outerShdw blurRad="0" dir="2700000" dist="101823" rotWithShape="0">
              <a:srgbClr val="000000"/>
            </a:outerShdw>
          </a:effectLst>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3" name="PlaceHolder 1"/>
          <p:cNvSpPr>
            <a:spLocks noGrp="1"/>
          </p:cNvSpPr>
          <p:nvPr>
            <p:ph type="title"/>
          </p:nvPr>
        </p:nvSpPr>
        <p:spPr>
          <a:xfrm>
            <a:off x="837720" y="46440"/>
            <a:ext cx="10513440" cy="1323720"/>
          </a:xfrm>
          <a:prstGeom prst="rect">
            <a:avLst/>
          </a:prstGeom>
          <a:noFill/>
          <a:ln w="0">
            <a:noFill/>
          </a:ln>
        </p:spPr>
        <p:txBody>
          <a:bodyPr lIns="90000" rIns="90000" tIns="45000" bIns="45000" anchor="ctr">
            <a:noAutofit/>
          </a:bodyPr>
          <a:p>
            <a:pPr>
              <a:lnSpc>
                <a:spcPct val="90000"/>
              </a:lnSpc>
              <a:buNone/>
            </a:pPr>
            <a:r>
              <a:rPr b="1" lang="en-GB" sz="2800" spc="-1" strike="noStrike">
                <a:solidFill>
                  <a:srgbClr val="000000"/>
                </a:solidFill>
                <a:latin typeface="Times New Roman"/>
              </a:rPr>
              <a:t>Sub-Task 2.1: </a:t>
            </a:r>
            <a:r>
              <a:rPr b="0" lang="en-GB" sz="2800" spc="-1" strike="noStrike">
                <a:solidFill>
                  <a:srgbClr val="000000"/>
                </a:solidFill>
                <a:latin typeface="Times New Roman"/>
              </a:rPr>
              <a:t>Georeference the picture of the map provided.</a:t>
            </a:r>
            <a:endParaRPr b="0" lang="en-US" sz="2800" spc="-1" strike="noStrike">
              <a:latin typeface="Arial"/>
            </a:endParaRPr>
          </a:p>
        </p:txBody>
      </p:sp>
      <p:sp>
        <p:nvSpPr>
          <p:cNvPr id="184" name="PlaceHolder 2"/>
          <p:cNvSpPr>
            <a:spLocks noGrp="1"/>
          </p:cNvSpPr>
          <p:nvPr>
            <p:ph/>
          </p:nvPr>
        </p:nvSpPr>
        <p:spPr>
          <a:xfrm>
            <a:off x="837720" y="1371600"/>
            <a:ext cx="10513440" cy="4803120"/>
          </a:xfrm>
          <a:prstGeom prst="rect">
            <a:avLst/>
          </a:prstGeom>
          <a:noFill/>
          <a:ln w="0">
            <a:noFill/>
          </a:ln>
        </p:spPr>
        <p:txBody>
          <a:bodyPr lIns="90000" rIns="90000" tIns="45000" bIns="45000" anchor="t">
            <a:noAutofit/>
          </a:bodyPr>
          <a:p>
            <a:pPr>
              <a:lnSpc>
                <a:spcPct val="90000"/>
              </a:lnSpc>
              <a:spcBef>
                <a:spcPts val="1001"/>
              </a:spcBef>
              <a:buNone/>
            </a:pPr>
            <a:r>
              <a:rPr b="0" lang="en-GB" sz="2400" spc="-1" strike="noStrike">
                <a:solidFill>
                  <a:srgbClr val="000000"/>
                </a:solidFill>
                <a:latin typeface="Times New Roman"/>
                <a:ea typeface="Microsoft YaHei"/>
              </a:rPr>
              <a:t>Using the Georeference tool we select 20 points as land marks that matches the picture and the DTK10 map.  </a:t>
            </a:r>
            <a:endParaRPr b="0" lang="en-US" sz="2400" spc="-1" strike="noStrike">
              <a:latin typeface="Arial"/>
            </a:endParaRPr>
          </a:p>
        </p:txBody>
      </p:sp>
      <p:pic>
        <p:nvPicPr>
          <p:cNvPr id="185" name="" descr=""/>
          <p:cNvPicPr/>
          <p:nvPr/>
        </p:nvPicPr>
        <p:blipFill>
          <a:blip r:embed="rId2"/>
          <a:stretch/>
        </p:blipFill>
        <p:spPr>
          <a:xfrm>
            <a:off x="1431360" y="2057400"/>
            <a:ext cx="9327960" cy="4604040"/>
          </a:xfrm>
          <a:prstGeom prst="rect">
            <a:avLst/>
          </a:prstGeom>
          <a:ln w="0">
            <a:noFill/>
          </a:ln>
          <a:effectLst>
            <a:outerShdw blurRad="0" dir="2700000" dist="101823" rotWithShape="0">
              <a:srgbClr val="000000"/>
            </a:outerShdw>
          </a:effectLst>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6" name="PlaceHolder 1"/>
          <p:cNvSpPr>
            <a:spLocks noGrp="1"/>
          </p:cNvSpPr>
          <p:nvPr>
            <p:ph type="title"/>
          </p:nvPr>
        </p:nvSpPr>
        <p:spPr>
          <a:xfrm>
            <a:off x="837720" y="46440"/>
            <a:ext cx="10513440" cy="1323720"/>
          </a:xfrm>
          <a:prstGeom prst="rect">
            <a:avLst/>
          </a:prstGeom>
          <a:noFill/>
          <a:ln w="0">
            <a:noFill/>
          </a:ln>
        </p:spPr>
        <p:txBody>
          <a:bodyPr lIns="90000" rIns="90000" tIns="45000" bIns="45000" anchor="ctr">
            <a:noAutofit/>
          </a:bodyPr>
          <a:p>
            <a:pPr>
              <a:lnSpc>
                <a:spcPct val="90000"/>
              </a:lnSpc>
              <a:buNone/>
            </a:pPr>
            <a:r>
              <a:rPr b="1" lang="en-GB" sz="2800" spc="-1" strike="noStrike">
                <a:solidFill>
                  <a:srgbClr val="000000"/>
                </a:solidFill>
                <a:latin typeface="Times New Roman"/>
              </a:rPr>
              <a:t>Sub-Task 2.2: </a:t>
            </a:r>
            <a:r>
              <a:rPr b="0" lang="en-GB" sz="2800" spc="-1" strike="noStrike">
                <a:solidFill>
                  <a:srgbClr val="000000"/>
                </a:solidFill>
                <a:latin typeface="Times New Roman"/>
              </a:rPr>
              <a:t>Create a hillshade model from the DTM layer</a:t>
            </a:r>
            <a:endParaRPr b="0" lang="en-US" sz="2800" spc="-1" strike="noStrike">
              <a:latin typeface="Arial"/>
            </a:endParaRPr>
          </a:p>
        </p:txBody>
      </p:sp>
      <p:sp>
        <p:nvSpPr>
          <p:cNvPr id="187" name="PlaceHolder 2"/>
          <p:cNvSpPr>
            <a:spLocks noGrp="1"/>
          </p:cNvSpPr>
          <p:nvPr>
            <p:ph/>
          </p:nvPr>
        </p:nvSpPr>
        <p:spPr>
          <a:xfrm>
            <a:off x="837720" y="1143000"/>
            <a:ext cx="10513440" cy="5031720"/>
          </a:xfrm>
          <a:prstGeom prst="rect">
            <a:avLst/>
          </a:prstGeom>
          <a:noFill/>
          <a:ln w="0">
            <a:noFill/>
          </a:ln>
        </p:spPr>
        <p:txBody>
          <a:bodyPr lIns="90000" rIns="90000" tIns="45000" bIns="45000" anchor="t">
            <a:noAutofit/>
          </a:bodyPr>
          <a:p>
            <a:pPr>
              <a:lnSpc>
                <a:spcPct val="90000"/>
              </a:lnSpc>
              <a:spcBef>
                <a:spcPts val="1001"/>
              </a:spcBef>
              <a:buNone/>
            </a:pPr>
            <a:r>
              <a:rPr b="0" lang="en-GB" sz="2400" spc="-1" strike="noStrike">
                <a:solidFill>
                  <a:srgbClr val="000000"/>
                </a:solidFill>
                <a:latin typeface="Times New Roman"/>
              </a:rPr>
              <a:t>To create a hillshade, we select Render type: Hillshade in Symbology and set the Z Factor to 20 to better show the landforms.</a:t>
            </a:r>
            <a:endParaRPr b="0" lang="en-US" sz="2400" spc="-1" strike="noStrike">
              <a:latin typeface="Arial"/>
            </a:endParaRPr>
          </a:p>
          <a:p>
            <a:pPr>
              <a:lnSpc>
                <a:spcPct val="90000"/>
              </a:lnSpc>
              <a:spcBef>
                <a:spcPts val="1001"/>
              </a:spcBef>
              <a:buNone/>
            </a:pPr>
            <a:r>
              <a:rPr b="0" lang="en-GB" sz="2400" spc="-1" strike="noStrike">
                <a:solidFill>
                  <a:srgbClr val="000000"/>
                </a:solidFill>
                <a:latin typeface="Times New Roman"/>
              </a:rPr>
              <a:t>The georeferenced map shows the the burial mounds but a little bit shifted toward north-east direction. Also, the majority of the burial mounds are not represented in the map.</a:t>
            </a:r>
            <a:endParaRPr b="0" lang="en-US" sz="2400" spc="-1" strike="noStrike">
              <a:latin typeface="Arial"/>
            </a:endParaRPr>
          </a:p>
          <a:p>
            <a:pPr>
              <a:lnSpc>
                <a:spcPct val="90000"/>
              </a:lnSpc>
              <a:spcBef>
                <a:spcPts val="1001"/>
              </a:spcBef>
              <a:buNone/>
            </a:pPr>
            <a:endParaRPr b="0" lang="en-US" sz="2400" spc="-1" strike="noStrike">
              <a:latin typeface="Arial"/>
            </a:endParaRPr>
          </a:p>
        </p:txBody>
      </p:sp>
      <p:pic>
        <p:nvPicPr>
          <p:cNvPr id="188" name="" descr=""/>
          <p:cNvPicPr/>
          <p:nvPr/>
        </p:nvPicPr>
        <p:blipFill>
          <a:blip r:embed="rId2"/>
          <a:stretch/>
        </p:blipFill>
        <p:spPr>
          <a:xfrm>
            <a:off x="2209680" y="2743200"/>
            <a:ext cx="7771320" cy="4037040"/>
          </a:xfrm>
          <a:prstGeom prst="rect">
            <a:avLst/>
          </a:prstGeom>
          <a:ln w="0">
            <a:noFill/>
          </a:ln>
          <a:effectLst>
            <a:outerShdw blurRad="0" dir="2700000" dist="101823" rotWithShape="0">
              <a:srgbClr val="000000"/>
            </a:outerShdw>
          </a:effectLst>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134</TotalTime>
  <Application>LibreOffice/7.3.3.2$Windows_X86_64 LibreOffice_project/d1d0ea68f081ee2800a922cac8f79445e4603348</Application>
  <AppVersion>15.0000</AppVersion>
  <Words>103</Words>
  <Paragraphs>27</Paragraphs>
  <Company>Hochschule Rhein-Waal</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2019-01-15T13:55:45Z</dcterms:created>
  <dc:creator>Becker, Rolf</dc:creator>
  <dc:description/>
  <dc:language>en-US</dc:language>
  <cp:lastModifiedBy/>
  <dcterms:modified xsi:type="dcterms:W3CDTF">2023-03-19T22:53:37Z</dcterms:modified>
  <cp:revision>36</cp:revision>
  <dc:subject/>
  <dc:title>Smart Cities:  Internet of Waste Bins - &lt;my component&gt;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Breitbild</vt:lpwstr>
  </property>
  <property fmtid="{D5CDD505-2E9C-101B-9397-08002B2CF9AE}" pid="3" name="Slides">
    <vt:i4>8</vt:i4>
  </property>
</Properties>
</file>